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7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3" r:id="rId19"/>
    <p:sldId id="274" r:id="rId20"/>
    <p:sldId id="275" r:id="rId21"/>
    <p:sldId id="279" r:id="rId22"/>
    <p:sldId id="276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85321" autoAdjust="0"/>
  </p:normalViewPr>
  <p:slideViewPr>
    <p:cSldViewPr>
      <p:cViewPr varScale="1">
        <p:scale>
          <a:sx n="71" d="100"/>
          <a:sy n="71" d="100"/>
        </p:scale>
        <p:origin x="-8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gif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03A32-10B4-4C01-B9BD-324A24B4C6FC}" type="doc">
      <dgm:prSet loTypeId="urn:microsoft.com/office/officeart/2005/8/layout/vList5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1EA5CC8-9DDC-458D-B3D1-52DC98B15224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+mj-lt"/>
            </a:rPr>
            <a:t>Кластерная политика</a:t>
          </a:r>
          <a:r>
            <a:rPr lang="ru-RU" sz="2000" dirty="0" smtClean="0">
              <a:solidFill>
                <a:schemeClr val="bg1"/>
              </a:solidFill>
              <a:latin typeface="+mj-lt"/>
            </a:rPr>
            <a:t>  </a:t>
          </a:r>
          <a:endParaRPr lang="ru-RU" sz="2000" dirty="0">
            <a:solidFill>
              <a:schemeClr val="bg1"/>
            </a:solidFill>
            <a:latin typeface="+mj-lt"/>
          </a:endParaRPr>
        </a:p>
      </dgm:t>
    </dgm:pt>
    <dgm:pt modelId="{F1F0B472-67AA-44BE-84DC-6C8692A614FA}" type="parTrans" cxnId="{7B2EDD6D-7011-42CD-BC17-4605BB0F6F15}">
      <dgm:prSet/>
      <dgm:spPr/>
      <dgm:t>
        <a:bodyPr/>
        <a:lstStyle/>
        <a:p>
          <a:endParaRPr lang="ru-RU"/>
        </a:p>
      </dgm:t>
    </dgm:pt>
    <dgm:pt modelId="{F2A35A92-796D-4406-9E3D-A16629FD2359}" type="sibTrans" cxnId="{7B2EDD6D-7011-42CD-BC17-4605BB0F6F15}">
      <dgm:prSet/>
      <dgm:spPr/>
      <dgm:t>
        <a:bodyPr/>
        <a:lstStyle/>
        <a:p>
          <a:endParaRPr lang="ru-RU"/>
        </a:p>
      </dgm:t>
    </dgm:pt>
    <dgm:pt modelId="{F4AC1656-52EC-4C25-9717-58DB2D051885}">
      <dgm:prSet phldrT="[Текст]"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мероприятия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проводимые муниципальными и государственными органами власти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по созданию и поддержке развития кластеров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. Включает в себя меры организационного и нормативного правового обеспечения, инвестиционные, финансово-бюджетные механизмы, информационную и кадровую поддержку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914676F5-190A-43E9-BEFB-33D20A3D77D0}" type="parTrans" cxnId="{A63B680E-EAAD-4C67-9D8F-FC69F315D87A}">
      <dgm:prSet/>
      <dgm:spPr/>
      <dgm:t>
        <a:bodyPr/>
        <a:lstStyle/>
        <a:p>
          <a:endParaRPr lang="ru-RU"/>
        </a:p>
      </dgm:t>
    </dgm:pt>
    <dgm:pt modelId="{49457095-4190-4DC5-A1F4-140D401DF4DA}" type="sibTrans" cxnId="{A63B680E-EAAD-4C67-9D8F-FC69F315D87A}">
      <dgm:prSet/>
      <dgm:spPr/>
      <dgm:t>
        <a:bodyPr/>
        <a:lstStyle/>
        <a:p>
          <a:endParaRPr lang="ru-RU"/>
        </a:p>
      </dgm:t>
    </dgm:pt>
    <dgm:pt modelId="{1B5B8267-9600-45BC-8C40-F6EEFB3F0DA5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2000" b="1" i="0" dirty="0" smtClean="0">
              <a:solidFill>
                <a:schemeClr val="bg1"/>
              </a:solidFill>
              <a:latin typeface="+mj-lt"/>
            </a:rPr>
            <a:t>Цели кластерной политики</a:t>
          </a:r>
          <a:endParaRPr lang="ru-RU" sz="2000" i="0" dirty="0">
            <a:solidFill>
              <a:schemeClr val="bg1"/>
            </a:solidFill>
            <a:latin typeface="+mj-lt"/>
          </a:endParaRPr>
        </a:p>
      </dgm:t>
    </dgm:pt>
    <dgm:pt modelId="{44CBFC76-372A-4D66-ABDD-DACB49E94FA3}" type="parTrans" cxnId="{02C9A5C4-5C1E-4139-917D-6851456A7ED7}">
      <dgm:prSet/>
      <dgm:spPr/>
      <dgm:t>
        <a:bodyPr/>
        <a:lstStyle/>
        <a:p>
          <a:endParaRPr lang="ru-RU"/>
        </a:p>
      </dgm:t>
    </dgm:pt>
    <dgm:pt modelId="{CE1BF6CC-55EE-4FDA-9302-878E2275FEBD}" type="sibTrans" cxnId="{02C9A5C4-5C1E-4139-917D-6851456A7ED7}">
      <dgm:prSet/>
      <dgm:spPr/>
      <dgm:t>
        <a:bodyPr/>
        <a:lstStyle/>
        <a:p>
          <a:endParaRPr lang="ru-RU"/>
        </a:p>
      </dgm:t>
    </dgm:pt>
    <dgm:pt modelId="{DF6F41E9-16A7-4EF1-9D06-704403B38EA5}">
      <dgm:prSet phldrT="[Текст]"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повышение конкурентоспособности и инновационного потенциала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предприятий и отдельных отраслей, развитие малого и среднего бизнеса, содействие диверсификации национальной экономики, стимулирование и развитие региональных отраслевых кластеров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EA3F2671-3F81-4D5E-894D-7B2E745A2C10}" type="parTrans" cxnId="{FEEDFDF2-C8AC-4F9F-9F26-3C043C74F1E4}">
      <dgm:prSet/>
      <dgm:spPr/>
      <dgm:t>
        <a:bodyPr/>
        <a:lstStyle/>
        <a:p>
          <a:endParaRPr lang="ru-RU"/>
        </a:p>
      </dgm:t>
    </dgm:pt>
    <dgm:pt modelId="{0A563177-18E1-4948-A9D8-1994FEA1F4E8}" type="sibTrans" cxnId="{FEEDFDF2-C8AC-4F9F-9F26-3C043C74F1E4}">
      <dgm:prSet/>
      <dgm:spPr/>
      <dgm:t>
        <a:bodyPr/>
        <a:lstStyle/>
        <a:p>
          <a:endParaRPr lang="ru-RU"/>
        </a:p>
      </dgm:t>
    </dgm:pt>
    <dgm:pt modelId="{71E53CAD-05F6-4738-8FB4-DF36281A95C9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2000" b="1" i="0" dirty="0" smtClean="0">
              <a:solidFill>
                <a:schemeClr val="bg1"/>
              </a:solidFill>
              <a:latin typeface="+mj-lt"/>
            </a:rPr>
            <a:t>Кластерные инициативы</a:t>
          </a:r>
          <a:endParaRPr lang="ru-RU" sz="2000" i="0" dirty="0">
            <a:solidFill>
              <a:schemeClr val="bg1"/>
            </a:solidFill>
            <a:latin typeface="+mj-lt"/>
          </a:endParaRPr>
        </a:p>
      </dgm:t>
    </dgm:pt>
    <dgm:pt modelId="{69F468CB-F3F6-471B-BC08-791074BA37DD}" type="parTrans" cxnId="{20063435-B411-4FDE-A63A-A22B8321FF65}">
      <dgm:prSet/>
      <dgm:spPr/>
      <dgm:t>
        <a:bodyPr/>
        <a:lstStyle/>
        <a:p>
          <a:endParaRPr lang="ru-RU"/>
        </a:p>
      </dgm:t>
    </dgm:pt>
    <dgm:pt modelId="{6145CC50-6194-4ADE-8854-1732AD65D265}" type="sibTrans" cxnId="{20063435-B411-4FDE-A63A-A22B8321FF65}">
      <dgm:prSet/>
      <dgm:spPr/>
      <dgm:t>
        <a:bodyPr/>
        <a:lstStyle/>
        <a:p>
          <a:endParaRPr lang="ru-RU"/>
        </a:p>
      </dgm:t>
    </dgm:pt>
    <dgm:pt modelId="{F762E81D-F8C7-41DD-A05B-233387F752F2}">
      <dgm:prSet phldrT="[Текст]"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состоят из последовательности этапов: инициирование, разработка стратегии и плана действий, формирование специализированной управляющей структуры, реализации программы развития и оценки эффективности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C6205F72-FD9A-4E11-A5A0-69A34740322D}" type="parTrans" cxnId="{0D6ED3D6-61B8-4848-B620-A21443ED1E41}">
      <dgm:prSet/>
      <dgm:spPr/>
      <dgm:t>
        <a:bodyPr/>
        <a:lstStyle/>
        <a:p>
          <a:endParaRPr lang="ru-RU"/>
        </a:p>
      </dgm:t>
    </dgm:pt>
    <dgm:pt modelId="{3FA4EC37-FD57-474F-8AF5-216CBA720378}" type="sibTrans" cxnId="{0D6ED3D6-61B8-4848-B620-A21443ED1E41}">
      <dgm:prSet/>
      <dgm:spPr/>
      <dgm:t>
        <a:bodyPr/>
        <a:lstStyle/>
        <a:p>
          <a:endParaRPr lang="ru-RU"/>
        </a:p>
      </dgm:t>
    </dgm:pt>
    <dgm:pt modelId="{0A2D7147-4BC3-4A45-B65A-2D46CD14BBF9}" type="pres">
      <dgm:prSet presAssocID="{26D03A32-10B4-4C01-B9BD-324A24B4C6F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5E0A7C-F266-4CCE-B344-514425901037}" type="pres">
      <dgm:prSet presAssocID="{01EA5CC8-9DDC-458D-B3D1-52DC98B15224}" presName="linNode" presStyleCnt="0"/>
      <dgm:spPr/>
      <dgm:t>
        <a:bodyPr/>
        <a:lstStyle/>
        <a:p>
          <a:endParaRPr lang="ru-RU"/>
        </a:p>
      </dgm:t>
    </dgm:pt>
    <dgm:pt modelId="{EDC2F016-69C6-431D-827E-7569A4973F85}" type="pres">
      <dgm:prSet presAssocID="{01EA5CC8-9DDC-458D-B3D1-52DC98B1522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24244A-50CE-4B8E-8A61-7C51F37A4610}" type="pres">
      <dgm:prSet presAssocID="{01EA5CC8-9DDC-458D-B3D1-52DC98B15224}" presName="descendantText" presStyleLbl="alignAccFollowNode1" presStyleIdx="0" presStyleCnt="3" custScaleY="124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171110-D9F7-4DAB-BD2F-E56401D14277}" type="pres">
      <dgm:prSet presAssocID="{F2A35A92-796D-4406-9E3D-A16629FD2359}" presName="sp" presStyleCnt="0"/>
      <dgm:spPr/>
      <dgm:t>
        <a:bodyPr/>
        <a:lstStyle/>
        <a:p>
          <a:endParaRPr lang="ru-RU"/>
        </a:p>
      </dgm:t>
    </dgm:pt>
    <dgm:pt modelId="{B0752937-9041-40C7-88A8-21DBD26FCEC6}" type="pres">
      <dgm:prSet presAssocID="{1B5B8267-9600-45BC-8C40-F6EEFB3F0DA5}" presName="linNode" presStyleCnt="0"/>
      <dgm:spPr/>
      <dgm:t>
        <a:bodyPr/>
        <a:lstStyle/>
        <a:p>
          <a:endParaRPr lang="ru-RU"/>
        </a:p>
      </dgm:t>
    </dgm:pt>
    <dgm:pt modelId="{8BAE8B0B-1A6A-457D-AF07-1730224E90AC}" type="pres">
      <dgm:prSet presAssocID="{1B5B8267-9600-45BC-8C40-F6EEFB3F0DA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A6592E-2C50-4FDC-BCA9-C393A5BC341C}" type="pres">
      <dgm:prSet presAssocID="{1B5B8267-9600-45BC-8C40-F6EEFB3F0DA5}" presName="descendantText" presStyleLbl="alignAccFollowNode1" presStyleIdx="1" presStyleCnt="3" custScaleY="122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4E71A-97DE-40BE-835C-D1B58D356321}" type="pres">
      <dgm:prSet presAssocID="{CE1BF6CC-55EE-4FDA-9302-878E2275FEBD}" presName="sp" presStyleCnt="0"/>
      <dgm:spPr/>
      <dgm:t>
        <a:bodyPr/>
        <a:lstStyle/>
        <a:p>
          <a:endParaRPr lang="ru-RU"/>
        </a:p>
      </dgm:t>
    </dgm:pt>
    <dgm:pt modelId="{F6547A75-9F7A-4C7F-9018-09D24AC3EE3F}" type="pres">
      <dgm:prSet presAssocID="{71E53CAD-05F6-4738-8FB4-DF36281A95C9}" presName="linNode" presStyleCnt="0"/>
      <dgm:spPr/>
      <dgm:t>
        <a:bodyPr/>
        <a:lstStyle/>
        <a:p>
          <a:endParaRPr lang="ru-RU"/>
        </a:p>
      </dgm:t>
    </dgm:pt>
    <dgm:pt modelId="{CEBD3A76-4515-4878-8DB6-0DE714A64CA6}" type="pres">
      <dgm:prSet presAssocID="{71E53CAD-05F6-4738-8FB4-DF36281A95C9}" presName="parentText" presStyleLbl="node1" presStyleIdx="2" presStyleCnt="3" custLinFactNeighborX="-617" custLinFactNeighborY="28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702968-C912-4973-999F-546C54396B00}" type="pres">
      <dgm:prSet presAssocID="{71E53CAD-05F6-4738-8FB4-DF36281A95C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063435-B411-4FDE-A63A-A22B8321FF65}" srcId="{26D03A32-10B4-4C01-B9BD-324A24B4C6FC}" destId="{71E53CAD-05F6-4738-8FB4-DF36281A95C9}" srcOrd="2" destOrd="0" parTransId="{69F468CB-F3F6-471B-BC08-791074BA37DD}" sibTransId="{6145CC50-6194-4ADE-8854-1732AD65D265}"/>
    <dgm:cxn modelId="{96392EDD-07F4-42CC-9AEB-18B09E6332EE}" type="presOf" srcId="{71E53CAD-05F6-4738-8FB4-DF36281A95C9}" destId="{CEBD3A76-4515-4878-8DB6-0DE714A64CA6}" srcOrd="0" destOrd="0" presId="urn:microsoft.com/office/officeart/2005/8/layout/vList5"/>
    <dgm:cxn modelId="{02C9A5C4-5C1E-4139-917D-6851456A7ED7}" srcId="{26D03A32-10B4-4C01-B9BD-324A24B4C6FC}" destId="{1B5B8267-9600-45BC-8C40-F6EEFB3F0DA5}" srcOrd="1" destOrd="0" parTransId="{44CBFC76-372A-4D66-ABDD-DACB49E94FA3}" sibTransId="{CE1BF6CC-55EE-4FDA-9302-878E2275FEBD}"/>
    <dgm:cxn modelId="{E9C82AF8-BF23-49C8-8DAF-55BBF7A3AFBD}" type="presOf" srcId="{F4AC1656-52EC-4C25-9717-58DB2D051885}" destId="{0124244A-50CE-4B8E-8A61-7C51F37A4610}" srcOrd="0" destOrd="0" presId="urn:microsoft.com/office/officeart/2005/8/layout/vList5"/>
    <dgm:cxn modelId="{A63B680E-EAAD-4C67-9D8F-FC69F315D87A}" srcId="{01EA5CC8-9DDC-458D-B3D1-52DC98B15224}" destId="{F4AC1656-52EC-4C25-9717-58DB2D051885}" srcOrd="0" destOrd="0" parTransId="{914676F5-190A-43E9-BEFB-33D20A3D77D0}" sibTransId="{49457095-4190-4DC5-A1F4-140D401DF4DA}"/>
    <dgm:cxn modelId="{0D6ED3D6-61B8-4848-B620-A21443ED1E41}" srcId="{71E53CAD-05F6-4738-8FB4-DF36281A95C9}" destId="{F762E81D-F8C7-41DD-A05B-233387F752F2}" srcOrd="0" destOrd="0" parTransId="{C6205F72-FD9A-4E11-A5A0-69A34740322D}" sibTransId="{3FA4EC37-FD57-474F-8AF5-216CBA720378}"/>
    <dgm:cxn modelId="{C41F8764-228E-4A9D-97D1-1D682DF19995}" type="presOf" srcId="{26D03A32-10B4-4C01-B9BD-324A24B4C6FC}" destId="{0A2D7147-4BC3-4A45-B65A-2D46CD14BBF9}" srcOrd="0" destOrd="0" presId="urn:microsoft.com/office/officeart/2005/8/layout/vList5"/>
    <dgm:cxn modelId="{FEEDFDF2-C8AC-4F9F-9F26-3C043C74F1E4}" srcId="{1B5B8267-9600-45BC-8C40-F6EEFB3F0DA5}" destId="{DF6F41E9-16A7-4EF1-9D06-704403B38EA5}" srcOrd="0" destOrd="0" parTransId="{EA3F2671-3F81-4D5E-894D-7B2E745A2C10}" sibTransId="{0A563177-18E1-4948-A9D8-1994FEA1F4E8}"/>
    <dgm:cxn modelId="{3E3C4AC6-C61F-45FB-936E-ACD2D2950388}" type="presOf" srcId="{DF6F41E9-16A7-4EF1-9D06-704403B38EA5}" destId="{A6A6592E-2C50-4FDC-BCA9-C393A5BC341C}" srcOrd="0" destOrd="0" presId="urn:microsoft.com/office/officeart/2005/8/layout/vList5"/>
    <dgm:cxn modelId="{40057BAD-0AAB-45C6-8339-76C12F6D3A26}" type="presOf" srcId="{F762E81D-F8C7-41DD-A05B-233387F752F2}" destId="{96702968-C912-4973-999F-546C54396B00}" srcOrd="0" destOrd="0" presId="urn:microsoft.com/office/officeart/2005/8/layout/vList5"/>
    <dgm:cxn modelId="{075A582C-46FF-46C3-90F0-D56CCFF166F5}" type="presOf" srcId="{01EA5CC8-9DDC-458D-B3D1-52DC98B15224}" destId="{EDC2F016-69C6-431D-827E-7569A4973F85}" srcOrd="0" destOrd="0" presId="urn:microsoft.com/office/officeart/2005/8/layout/vList5"/>
    <dgm:cxn modelId="{7B2EDD6D-7011-42CD-BC17-4605BB0F6F15}" srcId="{26D03A32-10B4-4C01-B9BD-324A24B4C6FC}" destId="{01EA5CC8-9DDC-458D-B3D1-52DC98B15224}" srcOrd="0" destOrd="0" parTransId="{F1F0B472-67AA-44BE-84DC-6C8692A614FA}" sibTransId="{F2A35A92-796D-4406-9E3D-A16629FD2359}"/>
    <dgm:cxn modelId="{DF753453-08FA-4589-9FDA-D34728AE867B}" type="presOf" srcId="{1B5B8267-9600-45BC-8C40-F6EEFB3F0DA5}" destId="{8BAE8B0B-1A6A-457D-AF07-1730224E90AC}" srcOrd="0" destOrd="0" presId="urn:microsoft.com/office/officeart/2005/8/layout/vList5"/>
    <dgm:cxn modelId="{620B5BA0-C247-4C25-8059-08D8A1A2C67E}" type="presParOf" srcId="{0A2D7147-4BC3-4A45-B65A-2D46CD14BBF9}" destId="{AD5E0A7C-F266-4CCE-B344-514425901037}" srcOrd="0" destOrd="0" presId="urn:microsoft.com/office/officeart/2005/8/layout/vList5"/>
    <dgm:cxn modelId="{D1AC402C-E7D1-4D86-AC4E-EC06B25F79C3}" type="presParOf" srcId="{AD5E0A7C-F266-4CCE-B344-514425901037}" destId="{EDC2F016-69C6-431D-827E-7569A4973F85}" srcOrd="0" destOrd="0" presId="urn:microsoft.com/office/officeart/2005/8/layout/vList5"/>
    <dgm:cxn modelId="{F943AA5A-C8A8-48B5-ACEE-FDE5628D4EC3}" type="presParOf" srcId="{AD5E0A7C-F266-4CCE-B344-514425901037}" destId="{0124244A-50CE-4B8E-8A61-7C51F37A4610}" srcOrd="1" destOrd="0" presId="urn:microsoft.com/office/officeart/2005/8/layout/vList5"/>
    <dgm:cxn modelId="{EA7DC220-D57D-4AA3-9A87-2B4675E1F931}" type="presParOf" srcId="{0A2D7147-4BC3-4A45-B65A-2D46CD14BBF9}" destId="{90171110-D9F7-4DAB-BD2F-E56401D14277}" srcOrd="1" destOrd="0" presId="urn:microsoft.com/office/officeart/2005/8/layout/vList5"/>
    <dgm:cxn modelId="{90A67AA8-F8EE-4EDD-8077-6520CCD2D2C3}" type="presParOf" srcId="{0A2D7147-4BC3-4A45-B65A-2D46CD14BBF9}" destId="{B0752937-9041-40C7-88A8-21DBD26FCEC6}" srcOrd="2" destOrd="0" presId="urn:microsoft.com/office/officeart/2005/8/layout/vList5"/>
    <dgm:cxn modelId="{B529624C-3BDB-4F21-9A32-41D8D19E52E7}" type="presParOf" srcId="{B0752937-9041-40C7-88A8-21DBD26FCEC6}" destId="{8BAE8B0B-1A6A-457D-AF07-1730224E90AC}" srcOrd="0" destOrd="0" presId="urn:microsoft.com/office/officeart/2005/8/layout/vList5"/>
    <dgm:cxn modelId="{9DF6E028-C0FF-4745-946C-DC4C889CE314}" type="presParOf" srcId="{B0752937-9041-40C7-88A8-21DBD26FCEC6}" destId="{A6A6592E-2C50-4FDC-BCA9-C393A5BC341C}" srcOrd="1" destOrd="0" presId="urn:microsoft.com/office/officeart/2005/8/layout/vList5"/>
    <dgm:cxn modelId="{93FD08B9-719C-4FA5-A4AF-5692A0CF74AB}" type="presParOf" srcId="{0A2D7147-4BC3-4A45-B65A-2D46CD14BBF9}" destId="{F324E71A-97DE-40BE-835C-D1B58D356321}" srcOrd="3" destOrd="0" presId="urn:microsoft.com/office/officeart/2005/8/layout/vList5"/>
    <dgm:cxn modelId="{D0D905C6-3090-4588-BBC2-B99D75F466C9}" type="presParOf" srcId="{0A2D7147-4BC3-4A45-B65A-2D46CD14BBF9}" destId="{F6547A75-9F7A-4C7F-9018-09D24AC3EE3F}" srcOrd="4" destOrd="0" presId="urn:microsoft.com/office/officeart/2005/8/layout/vList5"/>
    <dgm:cxn modelId="{516525EA-AEE4-4306-BEB6-B560B1439369}" type="presParOf" srcId="{F6547A75-9F7A-4C7F-9018-09D24AC3EE3F}" destId="{CEBD3A76-4515-4878-8DB6-0DE714A64CA6}" srcOrd="0" destOrd="0" presId="urn:microsoft.com/office/officeart/2005/8/layout/vList5"/>
    <dgm:cxn modelId="{192F2D1F-79E8-4CAE-A5EA-4107033584DD}" type="presParOf" srcId="{F6547A75-9F7A-4C7F-9018-09D24AC3EE3F}" destId="{96702968-C912-4973-999F-546C54396B0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F52B889-C4AC-453C-9087-64304F805E06}" type="doc">
      <dgm:prSet loTypeId="urn:microsoft.com/office/officeart/2005/8/layout/vList3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FCD2749-E719-4856-9D16-B5D4531F19CB}">
      <dgm:prSet custT="1"/>
      <dgm:spPr/>
      <dgm:t>
        <a:bodyPr/>
        <a:lstStyle/>
        <a:p>
          <a:pPr algn="r"/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систему мониторинга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и оценки эффективности развития кластеров на федеральном и региональном уровне</a:t>
          </a:r>
        </a:p>
      </dgm:t>
    </dgm:pt>
    <dgm:pt modelId="{D493F527-6B6E-4102-80D9-3E3F2A29FEBC}" type="parTrans" cxnId="{907CC3D4-E731-4F00-8602-50AF898C5435}">
      <dgm:prSet/>
      <dgm:spPr/>
      <dgm:t>
        <a:bodyPr/>
        <a:lstStyle/>
        <a:p>
          <a:endParaRPr lang="ru-RU"/>
        </a:p>
      </dgm:t>
    </dgm:pt>
    <dgm:pt modelId="{77DAA350-CE5A-4A8E-9A3C-A13FA0920F3A}" type="sibTrans" cxnId="{907CC3D4-E731-4F00-8602-50AF898C5435}">
      <dgm:prSet/>
      <dgm:spPr/>
      <dgm:t>
        <a:bodyPr/>
        <a:lstStyle/>
        <a:p>
          <a:endParaRPr lang="ru-RU"/>
        </a:p>
      </dgm:t>
    </dgm:pt>
    <dgm:pt modelId="{4A12BB62-161C-47A8-AE29-2F3B2867F995}">
      <dgm:prSet custT="1"/>
      <dgm:spPr/>
      <dgm:t>
        <a:bodyPr/>
        <a:lstStyle/>
        <a:p>
          <a:pPr algn="r"/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механизмы развития кластеров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на основе приобретаемых зарубежных высокотехнологичных активов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и при создании зарубежных альянсов. </a:t>
          </a:r>
        </a:p>
        <a:p>
          <a:pPr algn="r"/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Обязать компании приобретатели инициировать развитие кластеров  </a:t>
          </a:r>
        </a:p>
      </dgm:t>
    </dgm:pt>
    <dgm:pt modelId="{CC8487BF-3D0E-4C17-91E9-C03CBC0395BC}" type="parTrans" cxnId="{7ED76C3A-3F44-4298-B4B5-38FCD25DBD2C}">
      <dgm:prSet/>
      <dgm:spPr/>
      <dgm:t>
        <a:bodyPr/>
        <a:lstStyle/>
        <a:p>
          <a:endParaRPr lang="ru-RU"/>
        </a:p>
      </dgm:t>
    </dgm:pt>
    <dgm:pt modelId="{4C441334-8235-4233-BE38-FE7E609D0E7C}" type="sibTrans" cxnId="{7ED76C3A-3F44-4298-B4B5-38FCD25DBD2C}">
      <dgm:prSet/>
      <dgm:spPr/>
      <dgm:t>
        <a:bodyPr/>
        <a:lstStyle/>
        <a:p>
          <a:endParaRPr lang="ru-RU"/>
        </a:p>
      </dgm:t>
    </dgm:pt>
    <dgm:pt modelId="{7C156CF9-771F-4595-8A16-F5FD9797241E}">
      <dgm:prSet custT="1"/>
      <dgm:spPr/>
      <dgm:t>
        <a:bodyPr/>
        <a:lstStyle/>
        <a:p>
          <a:pPr algn="r"/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Создать стимулы (требования) к созданию инновационных кластеров в государственном секторе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(компании инфраструктурных отраслей с преимущественным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гос.участием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включая Газпром, РЖД,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ИнтерРАО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ГидроОГК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крупных компаний с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гос.участием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и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гос.корпорации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в т.ч. ГК «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Ростехнологии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», «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Роснано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») 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26B6ED02-B0F1-4EAF-B658-3BFA2263643A}" type="parTrans" cxnId="{708AE190-F200-44B5-B525-35E55433D59A}">
      <dgm:prSet/>
      <dgm:spPr/>
      <dgm:t>
        <a:bodyPr/>
        <a:lstStyle/>
        <a:p>
          <a:endParaRPr lang="ru-RU"/>
        </a:p>
      </dgm:t>
    </dgm:pt>
    <dgm:pt modelId="{9D188376-5070-45F0-AC22-202DEECC3F1F}" type="sibTrans" cxnId="{708AE190-F200-44B5-B525-35E55433D59A}">
      <dgm:prSet/>
      <dgm:spPr/>
      <dgm:t>
        <a:bodyPr/>
        <a:lstStyle/>
        <a:p>
          <a:endParaRPr lang="ru-RU"/>
        </a:p>
      </dgm:t>
    </dgm:pt>
    <dgm:pt modelId="{2D2F8C27-30DA-40EE-887E-3875091F5943}">
      <dgm:prSet custT="1"/>
      <dgm:spPr/>
      <dgm:t>
        <a:bodyPr/>
        <a:lstStyle/>
        <a:p>
          <a:pPr algn="r"/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Ввести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требование внедрения кластерного подхода 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в ключевые документы </a:t>
          </a:r>
        </a:p>
        <a:p>
          <a:pPr algn="r"/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социально-экономического развития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регионов </a:t>
          </a:r>
          <a:endParaRPr lang="ru-RU" sz="1400" i="0" dirty="0" smtClean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8E89CC06-9080-4E2B-9416-D081647459D8}" type="parTrans" cxnId="{8B4CB0E3-081A-4CC1-8724-B90CC625D600}">
      <dgm:prSet/>
      <dgm:spPr/>
      <dgm:t>
        <a:bodyPr/>
        <a:lstStyle/>
        <a:p>
          <a:endParaRPr lang="ru-RU"/>
        </a:p>
      </dgm:t>
    </dgm:pt>
    <dgm:pt modelId="{B5449811-F566-4165-A898-77F6E0566AF2}" type="sibTrans" cxnId="{8B4CB0E3-081A-4CC1-8724-B90CC625D600}">
      <dgm:prSet/>
      <dgm:spPr/>
      <dgm:t>
        <a:bodyPr/>
        <a:lstStyle/>
        <a:p>
          <a:endParaRPr lang="ru-RU"/>
        </a:p>
      </dgm:t>
    </dgm:pt>
    <dgm:pt modelId="{470197C2-1BB8-49B1-B83C-1BD1624B66D4}" type="pres">
      <dgm:prSet presAssocID="{4F52B889-C4AC-453C-9087-64304F805E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5B1745-167A-48E0-8A12-122D8F974C4D}" type="pres">
      <dgm:prSet presAssocID="{4FCD2749-E719-4856-9D16-B5D4531F19CB}" presName="composite" presStyleCnt="0"/>
      <dgm:spPr/>
      <dgm:t>
        <a:bodyPr/>
        <a:lstStyle/>
        <a:p>
          <a:endParaRPr lang="ru-RU"/>
        </a:p>
      </dgm:t>
    </dgm:pt>
    <dgm:pt modelId="{1C307488-3F64-4E55-B45A-B40E7CE87153}" type="pres">
      <dgm:prSet presAssocID="{4FCD2749-E719-4856-9D16-B5D4531F19CB}" presName="imgShp" presStyleLbl="fgImgPlace1" presStyleIdx="0" presStyleCnt="4" custLinFactX="-24446" custLinFactNeighborX="-100000" custLinFactNeighborY="-27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5EB67F9-EC3C-44BA-A6AE-7203AC8D88D8}" type="pres">
      <dgm:prSet presAssocID="{4FCD2749-E719-4856-9D16-B5D4531F19CB}" presName="txShp" presStyleLbl="node1" presStyleIdx="0" presStyleCnt="4" custScaleX="147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753CE-153D-487D-81DA-DF72F9227FC4}" type="pres">
      <dgm:prSet presAssocID="{77DAA350-CE5A-4A8E-9A3C-A13FA0920F3A}" presName="spacing" presStyleCnt="0"/>
      <dgm:spPr/>
      <dgm:t>
        <a:bodyPr/>
        <a:lstStyle/>
        <a:p>
          <a:endParaRPr lang="ru-RU"/>
        </a:p>
      </dgm:t>
    </dgm:pt>
    <dgm:pt modelId="{C12CDB69-83E8-4BB6-9AE0-F170C5F03A80}" type="pres">
      <dgm:prSet presAssocID="{2D2F8C27-30DA-40EE-887E-3875091F5943}" presName="composite" presStyleCnt="0"/>
      <dgm:spPr/>
      <dgm:t>
        <a:bodyPr/>
        <a:lstStyle/>
        <a:p>
          <a:endParaRPr lang="ru-RU"/>
        </a:p>
      </dgm:t>
    </dgm:pt>
    <dgm:pt modelId="{102B653F-AA31-4B2B-A303-8715BD529B51}" type="pres">
      <dgm:prSet presAssocID="{2D2F8C27-30DA-40EE-887E-3875091F5943}" presName="imgShp" presStyleLbl="fgImgPlace1" presStyleIdx="1" presStyleCnt="4" custLinFactX="-24446" custLinFactNeighborX="-100000" custLinFactNeighborY="-760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E72F332-B00F-4D8A-8626-6D7C8B1BB5D1}" type="pres">
      <dgm:prSet presAssocID="{2D2F8C27-30DA-40EE-887E-3875091F5943}" presName="txShp" presStyleLbl="node1" presStyleIdx="1" presStyleCnt="4" custScaleX="147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609CC-E5EA-4D2A-AF85-1C7C3167F254}" type="pres">
      <dgm:prSet presAssocID="{B5449811-F566-4165-A898-77F6E0566AF2}" presName="spacing" presStyleCnt="0"/>
      <dgm:spPr/>
      <dgm:t>
        <a:bodyPr/>
        <a:lstStyle/>
        <a:p>
          <a:endParaRPr lang="ru-RU"/>
        </a:p>
      </dgm:t>
    </dgm:pt>
    <dgm:pt modelId="{272A2B89-2B67-401E-994D-062FF1D20A48}" type="pres">
      <dgm:prSet presAssocID="{4A12BB62-161C-47A8-AE29-2F3B2867F995}" presName="composite" presStyleCnt="0"/>
      <dgm:spPr/>
      <dgm:t>
        <a:bodyPr/>
        <a:lstStyle/>
        <a:p>
          <a:endParaRPr lang="ru-RU"/>
        </a:p>
      </dgm:t>
    </dgm:pt>
    <dgm:pt modelId="{FD9C7F1F-CEAB-4D73-A7E8-953C7A012D13}" type="pres">
      <dgm:prSet presAssocID="{4A12BB62-161C-47A8-AE29-2F3B2867F995}" presName="imgShp" presStyleLbl="fgImgPlace1" presStyleIdx="2" presStyleCnt="4" custLinFactX="-24446" custLinFactNeighborX="-100000" custLinFactNeighborY="-617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D09D3CF-4487-442C-8512-51FE16662635}" type="pres">
      <dgm:prSet presAssocID="{4A12BB62-161C-47A8-AE29-2F3B2867F995}" presName="txShp" presStyleLbl="node1" presStyleIdx="2" presStyleCnt="4" custScaleX="147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53B0F-A010-4B1D-A1EA-5D0989B1CB47}" type="pres">
      <dgm:prSet presAssocID="{4C441334-8235-4233-BE38-FE7E609D0E7C}" presName="spacing" presStyleCnt="0"/>
      <dgm:spPr/>
      <dgm:t>
        <a:bodyPr/>
        <a:lstStyle/>
        <a:p>
          <a:endParaRPr lang="ru-RU"/>
        </a:p>
      </dgm:t>
    </dgm:pt>
    <dgm:pt modelId="{6B7632A4-3723-4258-BFC3-C924EF80B1F4}" type="pres">
      <dgm:prSet presAssocID="{7C156CF9-771F-4595-8A16-F5FD9797241E}" presName="composite" presStyleCnt="0"/>
      <dgm:spPr/>
      <dgm:t>
        <a:bodyPr/>
        <a:lstStyle/>
        <a:p>
          <a:endParaRPr lang="ru-RU"/>
        </a:p>
      </dgm:t>
    </dgm:pt>
    <dgm:pt modelId="{434D05E6-2C78-4DFE-8EB6-E7D206F172FC}" type="pres">
      <dgm:prSet presAssocID="{7C156CF9-771F-4595-8A16-F5FD9797241E}" presName="imgShp" presStyleLbl="fgImgPlace1" presStyleIdx="3" presStyleCnt="4" custLinFactX="-24446" custLinFactNeighborX="-100000" custLinFactNeighborY="-474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AE00C8E-09CE-4758-9A3E-0D26A6D0F284}" type="pres">
      <dgm:prSet presAssocID="{7C156CF9-771F-4595-8A16-F5FD9797241E}" presName="txShp" presStyleLbl="node1" presStyleIdx="3" presStyleCnt="4" custScaleX="147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CDB900-7E7B-49B2-8426-F0ED78C86AC8}" type="presOf" srcId="{4A12BB62-161C-47A8-AE29-2F3B2867F995}" destId="{FD09D3CF-4487-442C-8512-51FE16662635}" srcOrd="0" destOrd="0" presId="urn:microsoft.com/office/officeart/2005/8/layout/vList3"/>
    <dgm:cxn modelId="{C4551EF7-2D6D-4E57-B880-2CD03802E641}" type="presOf" srcId="{2D2F8C27-30DA-40EE-887E-3875091F5943}" destId="{DE72F332-B00F-4D8A-8626-6D7C8B1BB5D1}" srcOrd="0" destOrd="0" presId="urn:microsoft.com/office/officeart/2005/8/layout/vList3"/>
    <dgm:cxn modelId="{9C40A8E6-6DCA-4416-BCB1-E3406818C83B}" type="presOf" srcId="{4FCD2749-E719-4856-9D16-B5D4531F19CB}" destId="{F5EB67F9-EC3C-44BA-A6AE-7203AC8D88D8}" srcOrd="0" destOrd="0" presId="urn:microsoft.com/office/officeart/2005/8/layout/vList3"/>
    <dgm:cxn modelId="{708AE190-F200-44B5-B525-35E55433D59A}" srcId="{4F52B889-C4AC-453C-9087-64304F805E06}" destId="{7C156CF9-771F-4595-8A16-F5FD9797241E}" srcOrd="3" destOrd="0" parTransId="{26B6ED02-B0F1-4EAF-B658-3BFA2263643A}" sibTransId="{9D188376-5070-45F0-AC22-202DEECC3F1F}"/>
    <dgm:cxn modelId="{907CC3D4-E731-4F00-8602-50AF898C5435}" srcId="{4F52B889-C4AC-453C-9087-64304F805E06}" destId="{4FCD2749-E719-4856-9D16-B5D4531F19CB}" srcOrd="0" destOrd="0" parTransId="{D493F527-6B6E-4102-80D9-3E3F2A29FEBC}" sibTransId="{77DAA350-CE5A-4A8E-9A3C-A13FA0920F3A}"/>
    <dgm:cxn modelId="{6DA49BA5-F9C5-4BE1-9FBF-3A3462A70324}" type="presOf" srcId="{7C156CF9-771F-4595-8A16-F5FD9797241E}" destId="{0AE00C8E-09CE-4758-9A3E-0D26A6D0F284}" srcOrd="0" destOrd="0" presId="urn:microsoft.com/office/officeart/2005/8/layout/vList3"/>
    <dgm:cxn modelId="{7ED76C3A-3F44-4298-B4B5-38FCD25DBD2C}" srcId="{4F52B889-C4AC-453C-9087-64304F805E06}" destId="{4A12BB62-161C-47A8-AE29-2F3B2867F995}" srcOrd="2" destOrd="0" parTransId="{CC8487BF-3D0E-4C17-91E9-C03CBC0395BC}" sibTransId="{4C441334-8235-4233-BE38-FE7E609D0E7C}"/>
    <dgm:cxn modelId="{8B4CB0E3-081A-4CC1-8724-B90CC625D600}" srcId="{4F52B889-C4AC-453C-9087-64304F805E06}" destId="{2D2F8C27-30DA-40EE-887E-3875091F5943}" srcOrd="1" destOrd="0" parTransId="{8E89CC06-9080-4E2B-9416-D081647459D8}" sibTransId="{B5449811-F566-4165-A898-77F6E0566AF2}"/>
    <dgm:cxn modelId="{FC81F4DF-6395-416A-889F-241A9C9B01BF}" type="presOf" srcId="{4F52B889-C4AC-453C-9087-64304F805E06}" destId="{470197C2-1BB8-49B1-B83C-1BD1624B66D4}" srcOrd="0" destOrd="0" presId="urn:microsoft.com/office/officeart/2005/8/layout/vList3"/>
    <dgm:cxn modelId="{932D7BDC-FB02-4730-8E19-143B6163D243}" type="presParOf" srcId="{470197C2-1BB8-49B1-B83C-1BD1624B66D4}" destId="{3B5B1745-167A-48E0-8A12-122D8F974C4D}" srcOrd="0" destOrd="0" presId="urn:microsoft.com/office/officeart/2005/8/layout/vList3"/>
    <dgm:cxn modelId="{2122FE3E-3B1E-4446-ACE4-1F71E69520A2}" type="presParOf" srcId="{3B5B1745-167A-48E0-8A12-122D8F974C4D}" destId="{1C307488-3F64-4E55-B45A-B40E7CE87153}" srcOrd="0" destOrd="0" presId="urn:microsoft.com/office/officeart/2005/8/layout/vList3"/>
    <dgm:cxn modelId="{44929A55-C0E6-4E2A-852E-BCB743CB87B4}" type="presParOf" srcId="{3B5B1745-167A-48E0-8A12-122D8F974C4D}" destId="{F5EB67F9-EC3C-44BA-A6AE-7203AC8D88D8}" srcOrd="1" destOrd="0" presId="urn:microsoft.com/office/officeart/2005/8/layout/vList3"/>
    <dgm:cxn modelId="{B0B5C2C0-25E0-45BE-816E-94DFC926C558}" type="presParOf" srcId="{470197C2-1BB8-49B1-B83C-1BD1624B66D4}" destId="{41A753CE-153D-487D-81DA-DF72F9227FC4}" srcOrd="1" destOrd="0" presId="urn:microsoft.com/office/officeart/2005/8/layout/vList3"/>
    <dgm:cxn modelId="{CF52C690-BE80-49D2-BA35-BBC6822302B1}" type="presParOf" srcId="{470197C2-1BB8-49B1-B83C-1BD1624B66D4}" destId="{C12CDB69-83E8-4BB6-9AE0-F170C5F03A80}" srcOrd="2" destOrd="0" presId="urn:microsoft.com/office/officeart/2005/8/layout/vList3"/>
    <dgm:cxn modelId="{4FFED208-87CF-4162-AFD7-F41EC8148B32}" type="presParOf" srcId="{C12CDB69-83E8-4BB6-9AE0-F170C5F03A80}" destId="{102B653F-AA31-4B2B-A303-8715BD529B51}" srcOrd="0" destOrd="0" presId="urn:microsoft.com/office/officeart/2005/8/layout/vList3"/>
    <dgm:cxn modelId="{E2E4757C-CFEE-4164-8AAB-FADBAB8753AA}" type="presParOf" srcId="{C12CDB69-83E8-4BB6-9AE0-F170C5F03A80}" destId="{DE72F332-B00F-4D8A-8626-6D7C8B1BB5D1}" srcOrd="1" destOrd="0" presId="urn:microsoft.com/office/officeart/2005/8/layout/vList3"/>
    <dgm:cxn modelId="{482B07BB-C04B-4326-A5B3-C9DF8C3B3080}" type="presParOf" srcId="{470197C2-1BB8-49B1-B83C-1BD1624B66D4}" destId="{88C609CC-E5EA-4D2A-AF85-1C7C3167F254}" srcOrd="3" destOrd="0" presId="urn:microsoft.com/office/officeart/2005/8/layout/vList3"/>
    <dgm:cxn modelId="{C0C5FAD6-52F6-4FE0-8DBF-68CA04AD063C}" type="presParOf" srcId="{470197C2-1BB8-49B1-B83C-1BD1624B66D4}" destId="{272A2B89-2B67-401E-994D-062FF1D20A48}" srcOrd="4" destOrd="0" presId="urn:microsoft.com/office/officeart/2005/8/layout/vList3"/>
    <dgm:cxn modelId="{2FD33720-5729-42CC-87E7-13E948E69FB9}" type="presParOf" srcId="{272A2B89-2B67-401E-994D-062FF1D20A48}" destId="{FD9C7F1F-CEAB-4D73-A7E8-953C7A012D13}" srcOrd="0" destOrd="0" presId="urn:microsoft.com/office/officeart/2005/8/layout/vList3"/>
    <dgm:cxn modelId="{19D5F62C-FDD0-476C-9805-856C8C5721F7}" type="presParOf" srcId="{272A2B89-2B67-401E-994D-062FF1D20A48}" destId="{FD09D3CF-4487-442C-8512-51FE16662635}" srcOrd="1" destOrd="0" presId="urn:microsoft.com/office/officeart/2005/8/layout/vList3"/>
    <dgm:cxn modelId="{A9341F8A-5CF2-4813-8D1B-87B9CBBBC3AF}" type="presParOf" srcId="{470197C2-1BB8-49B1-B83C-1BD1624B66D4}" destId="{99B53B0F-A010-4B1D-A1EA-5D0989B1CB47}" srcOrd="5" destOrd="0" presId="urn:microsoft.com/office/officeart/2005/8/layout/vList3"/>
    <dgm:cxn modelId="{B8D6E283-CF16-4EED-98A8-57C453B5E53D}" type="presParOf" srcId="{470197C2-1BB8-49B1-B83C-1BD1624B66D4}" destId="{6B7632A4-3723-4258-BFC3-C924EF80B1F4}" srcOrd="6" destOrd="0" presId="urn:microsoft.com/office/officeart/2005/8/layout/vList3"/>
    <dgm:cxn modelId="{014E97F0-38F3-4FA4-827C-A0ACBC0BF2AF}" type="presParOf" srcId="{6B7632A4-3723-4258-BFC3-C924EF80B1F4}" destId="{434D05E6-2C78-4DFE-8EB6-E7D206F172FC}" srcOrd="0" destOrd="0" presId="urn:microsoft.com/office/officeart/2005/8/layout/vList3"/>
    <dgm:cxn modelId="{105FD361-96F4-48CE-962F-DC870EC27FB8}" type="presParOf" srcId="{6B7632A4-3723-4258-BFC3-C924EF80B1F4}" destId="{0AE00C8E-09CE-4758-9A3E-0D26A6D0F28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52B889-C4AC-453C-9087-64304F805E06}" type="doc">
      <dgm:prSet loTypeId="urn:microsoft.com/office/officeart/2005/8/layout/vList3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274CE17-DB15-4632-AB6A-AAA49C96BEF4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Обеспечить включение кластерного подхода в региональные программы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и стратегии социально-экономического развития с учетом крупных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бизнес-проектов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. 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DABE917C-C6A7-4559-B592-6BC13353A5DC}" type="sibTrans" cxnId="{775FEA5F-865D-4614-BA12-C37E5FEE3D6F}">
      <dgm:prSet/>
      <dgm:spPr/>
      <dgm:t>
        <a:bodyPr/>
        <a:lstStyle/>
        <a:p>
          <a:endParaRPr lang="ru-RU"/>
        </a:p>
      </dgm:t>
    </dgm:pt>
    <dgm:pt modelId="{B114F8CE-7510-48F5-855D-E6D0CD193AED}" type="parTrans" cxnId="{775FEA5F-865D-4614-BA12-C37E5FEE3D6F}">
      <dgm:prSet/>
      <dgm:spPr/>
      <dgm:t>
        <a:bodyPr/>
        <a:lstStyle/>
        <a:p>
          <a:endParaRPr lang="ru-RU"/>
        </a:p>
      </dgm:t>
    </dgm:pt>
    <dgm:pt modelId="{6CDB0A67-25CC-4D15-91A1-B2A6B1686AC7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Создать агентства регионального развития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для реализации </a:t>
          </a:r>
        </a:p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кластерных инициатив в регионах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D93418BD-43C4-4507-A85A-A67840BF0ED7}" type="parTrans" cxnId="{C6F503EF-8208-46B0-B048-B256BEE48F95}">
      <dgm:prSet/>
      <dgm:spPr/>
      <dgm:t>
        <a:bodyPr/>
        <a:lstStyle/>
        <a:p>
          <a:endParaRPr lang="ru-RU"/>
        </a:p>
      </dgm:t>
    </dgm:pt>
    <dgm:pt modelId="{91ABA5CE-9F89-4C6A-B8C8-196B4882FA23}" type="sibTrans" cxnId="{C6F503EF-8208-46B0-B048-B256BEE48F95}">
      <dgm:prSet/>
      <dgm:spPr/>
      <dgm:t>
        <a:bodyPr/>
        <a:lstStyle/>
        <a:p>
          <a:endParaRPr lang="ru-RU"/>
        </a:p>
      </dgm:t>
    </dgm:pt>
    <dgm:pt modelId="{79AB560A-87EC-4B4C-B207-0B51689FFF1F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меры стимулирования развития кластеров </a:t>
          </a:r>
        </a:p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(бюджетное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со-финансирование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субсидии, поддержка сбыта и т.д.)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29ACCA3B-6727-460E-B314-1107AA356A71}" type="parTrans" cxnId="{6EAFB510-1ED4-491F-92EA-D8EFE417A85D}">
      <dgm:prSet/>
      <dgm:spPr/>
      <dgm:t>
        <a:bodyPr/>
        <a:lstStyle/>
        <a:p>
          <a:endParaRPr lang="ru-RU"/>
        </a:p>
      </dgm:t>
    </dgm:pt>
    <dgm:pt modelId="{1E8847EC-2A86-4B66-9774-EDE2A58033E6}" type="sibTrans" cxnId="{6EAFB510-1ED4-491F-92EA-D8EFE417A85D}">
      <dgm:prSet/>
      <dgm:spPr/>
      <dgm:t>
        <a:bodyPr/>
        <a:lstStyle/>
        <a:p>
          <a:endParaRPr lang="ru-RU"/>
        </a:p>
      </dgm:t>
    </dgm:pt>
    <dgm:pt modelId="{983430F9-38B5-4345-8174-EA5B13CBD730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мероприятия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по развитию комплексной инфраструктуры кластеров (подготовка кадров, исследования и разработки, сотрудничество с поставщиками и подрядчиками, обращение с отходами и т.п.); 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90E698D7-D517-4A09-9473-10A92DD9579B}" type="parTrans" cxnId="{2A5184E7-D632-4C3F-BB11-6D7D48BDAB05}">
      <dgm:prSet/>
      <dgm:spPr/>
      <dgm:t>
        <a:bodyPr/>
        <a:lstStyle/>
        <a:p>
          <a:endParaRPr lang="ru-RU"/>
        </a:p>
      </dgm:t>
    </dgm:pt>
    <dgm:pt modelId="{626E4818-44BE-405A-AFB5-E1B53FACDB8F}" type="sibTrans" cxnId="{2A5184E7-D632-4C3F-BB11-6D7D48BDAB05}">
      <dgm:prSet/>
      <dgm:spPr/>
      <dgm:t>
        <a:bodyPr/>
        <a:lstStyle/>
        <a:p>
          <a:endParaRPr lang="ru-RU"/>
        </a:p>
      </dgm:t>
    </dgm:pt>
    <dgm:pt modelId="{470197C2-1BB8-49B1-B83C-1BD1624B66D4}" type="pres">
      <dgm:prSet presAssocID="{4F52B889-C4AC-453C-9087-64304F805E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C253E1-4E2C-4603-85F6-B6291445306B}" type="pres">
      <dgm:prSet presAssocID="{5274CE17-DB15-4632-AB6A-AAA49C96BEF4}" presName="composite" presStyleCnt="0"/>
      <dgm:spPr/>
      <dgm:t>
        <a:bodyPr/>
        <a:lstStyle/>
        <a:p>
          <a:endParaRPr lang="ru-RU"/>
        </a:p>
      </dgm:t>
    </dgm:pt>
    <dgm:pt modelId="{C1980514-164B-4C4C-B314-109302E6FD2C}" type="pres">
      <dgm:prSet presAssocID="{5274CE17-DB15-4632-AB6A-AAA49C96BEF4}" presName="imgShp" presStyleLbl="fgImgPlace1" presStyleIdx="0" presStyleCnt="4" custScaleY="71813" custLinFactNeighborX="-78651" custLinFactNeighborY="-100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33F9337-4FD3-4103-AB0C-55A50D8E685D}" type="pres">
      <dgm:prSet presAssocID="{5274CE17-DB15-4632-AB6A-AAA49C96BEF4}" presName="txShp" presStyleLbl="node1" presStyleIdx="0" presStyleCnt="4" custScaleX="138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E9D53-329F-4978-A562-06623DDBC216}" type="pres">
      <dgm:prSet presAssocID="{DABE917C-C6A7-4559-B592-6BC13353A5DC}" presName="spacing" presStyleCnt="0"/>
      <dgm:spPr/>
      <dgm:t>
        <a:bodyPr/>
        <a:lstStyle/>
        <a:p>
          <a:endParaRPr lang="ru-RU"/>
        </a:p>
      </dgm:t>
    </dgm:pt>
    <dgm:pt modelId="{6CC34180-43EF-42FD-BBE5-70D49E3B77FD}" type="pres">
      <dgm:prSet presAssocID="{983430F9-38B5-4345-8174-EA5B13CBD730}" presName="composite" presStyleCnt="0"/>
      <dgm:spPr/>
      <dgm:t>
        <a:bodyPr/>
        <a:lstStyle/>
        <a:p>
          <a:endParaRPr lang="ru-RU"/>
        </a:p>
      </dgm:t>
    </dgm:pt>
    <dgm:pt modelId="{35DCB7A6-EA08-4480-868C-BCFA55F2B4ED}" type="pres">
      <dgm:prSet presAssocID="{983430F9-38B5-4345-8174-EA5B13CBD730}" presName="imgShp" presStyleLbl="fgImgPlace1" presStyleIdx="1" presStyleCnt="4" custScaleX="122666" custScaleY="70312" custLinFactNeighborX="-87174" custLinFactNeighborY="140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1ECDC74-B425-44C7-B60A-53604D07335E}" type="pres">
      <dgm:prSet presAssocID="{983430F9-38B5-4345-8174-EA5B13CBD730}" presName="txShp" presStyleLbl="node1" presStyleIdx="1" presStyleCnt="4" custScaleX="139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28B35-3A21-4C63-A465-8CC41088847E}" type="pres">
      <dgm:prSet presAssocID="{626E4818-44BE-405A-AFB5-E1B53FACDB8F}" presName="spacing" presStyleCnt="0"/>
      <dgm:spPr/>
      <dgm:t>
        <a:bodyPr/>
        <a:lstStyle/>
        <a:p>
          <a:endParaRPr lang="ru-RU"/>
        </a:p>
      </dgm:t>
    </dgm:pt>
    <dgm:pt modelId="{72738DD7-7CB5-417A-9D5E-2A6D829D9273}" type="pres">
      <dgm:prSet presAssocID="{6CDB0A67-25CC-4D15-91A1-B2A6B1686AC7}" presName="composite" presStyleCnt="0"/>
      <dgm:spPr/>
      <dgm:t>
        <a:bodyPr/>
        <a:lstStyle/>
        <a:p>
          <a:endParaRPr lang="ru-RU"/>
        </a:p>
      </dgm:t>
    </dgm:pt>
    <dgm:pt modelId="{4C9F6552-8C30-4B08-8545-B4AFADDF5C0A}" type="pres">
      <dgm:prSet presAssocID="{6CDB0A67-25CC-4D15-91A1-B2A6B1686AC7}" presName="imgShp" presStyleLbl="fgImgPlace1" presStyleIdx="2" presStyleCnt="4" custScaleX="122664" custScaleY="78131" custLinFactNeighborX="-87175" custLinFactNeighborY="723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E20045E-7522-4049-884A-22503A9B798F}" type="pres">
      <dgm:prSet presAssocID="{6CDB0A67-25CC-4D15-91A1-B2A6B1686AC7}" presName="txShp" presStyleLbl="node1" presStyleIdx="2" presStyleCnt="4" custScaleX="141147" custLinFactNeighborX="-2004" custLinFactNeighborY="-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850A62-96A2-4164-8FB0-281274AA63E2}" type="pres">
      <dgm:prSet presAssocID="{91ABA5CE-9F89-4C6A-B8C8-196B4882FA23}" presName="spacing" presStyleCnt="0"/>
      <dgm:spPr/>
      <dgm:t>
        <a:bodyPr/>
        <a:lstStyle/>
        <a:p>
          <a:endParaRPr lang="ru-RU"/>
        </a:p>
      </dgm:t>
    </dgm:pt>
    <dgm:pt modelId="{147A8767-C087-4FA3-86C6-EB976B6C3E35}" type="pres">
      <dgm:prSet presAssocID="{79AB560A-87EC-4B4C-B207-0B51689FFF1F}" presName="composite" presStyleCnt="0"/>
      <dgm:spPr/>
      <dgm:t>
        <a:bodyPr/>
        <a:lstStyle/>
        <a:p>
          <a:endParaRPr lang="ru-RU"/>
        </a:p>
      </dgm:t>
    </dgm:pt>
    <dgm:pt modelId="{A10EE06A-4FF4-4580-922E-74BD9D2FD31F}" type="pres">
      <dgm:prSet presAssocID="{79AB560A-87EC-4B4C-B207-0B51689FFF1F}" presName="imgShp" presStyleLbl="fgImgPlace1" presStyleIdx="3" presStyleCnt="4" custScaleX="126793" custScaleY="77821" custLinFactNeighborX="-85110" custLinFactNeighborY="962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DECEB70-3280-48C7-99E3-35011D2B2CAD}" type="pres">
      <dgm:prSet presAssocID="{79AB560A-87EC-4B4C-B207-0B51689FFF1F}" presName="txShp" presStyleLbl="node1" presStyleIdx="3" presStyleCnt="4" custScaleX="1410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57A37B-2096-43EF-B440-E2DF30043732}" type="presOf" srcId="{6CDB0A67-25CC-4D15-91A1-B2A6B1686AC7}" destId="{2E20045E-7522-4049-884A-22503A9B798F}" srcOrd="0" destOrd="0" presId="urn:microsoft.com/office/officeart/2005/8/layout/vList3"/>
    <dgm:cxn modelId="{C6F503EF-8208-46B0-B048-B256BEE48F95}" srcId="{4F52B889-C4AC-453C-9087-64304F805E06}" destId="{6CDB0A67-25CC-4D15-91A1-B2A6B1686AC7}" srcOrd="2" destOrd="0" parTransId="{D93418BD-43C4-4507-A85A-A67840BF0ED7}" sibTransId="{91ABA5CE-9F89-4C6A-B8C8-196B4882FA23}"/>
    <dgm:cxn modelId="{D515D13B-8FBC-400A-8301-EB903EDB39B7}" type="presOf" srcId="{5274CE17-DB15-4632-AB6A-AAA49C96BEF4}" destId="{933F9337-4FD3-4103-AB0C-55A50D8E685D}" srcOrd="0" destOrd="0" presId="urn:microsoft.com/office/officeart/2005/8/layout/vList3"/>
    <dgm:cxn modelId="{54BC334E-EED7-444D-9BDA-C98D3E6DC366}" type="presOf" srcId="{79AB560A-87EC-4B4C-B207-0B51689FFF1F}" destId="{EDECEB70-3280-48C7-99E3-35011D2B2CAD}" srcOrd="0" destOrd="0" presId="urn:microsoft.com/office/officeart/2005/8/layout/vList3"/>
    <dgm:cxn modelId="{2A5184E7-D632-4C3F-BB11-6D7D48BDAB05}" srcId="{4F52B889-C4AC-453C-9087-64304F805E06}" destId="{983430F9-38B5-4345-8174-EA5B13CBD730}" srcOrd="1" destOrd="0" parTransId="{90E698D7-D517-4A09-9473-10A92DD9579B}" sibTransId="{626E4818-44BE-405A-AFB5-E1B53FACDB8F}"/>
    <dgm:cxn modelId="{775FEA5F-865D-4614-BA12-C37E5FEE3D6F}" srcId="{4F52B889-C4AC-453C-9087-64304F805E06}" destId="{5274CE17-DB15-4632-AB6A-AAA49C96BEF4}" srcOrd="0" destOrd="0" parTransId="{B114F8CE-7510-48F5-855D-E6D0CD193AED}" sibTransId="{DABE917C-C6A7-4559-B592-6BC13353A5DC}"/>
    <dgm:cxn modelId="{73293680-4F3E-47EA-8C1E-9224F43D817D}" type="presOf" srcId="{4F52B889-C4AC-453C-9087-64304F805E06}" destId="{470197C2-1BB8-49B1-B83C-1BD1624B66D4}" srcOrd="0" destOrd="0" presId="urn:microsoft.com/office/officeart/2005/8/layout/vList3"/>
    <dgm:cxn modelId="{53AF2A4C-ED87-420C-9ACD-2E1ED70C00D6}" type="presOf" srcId="{983430F9-38B5-4345-8174-EA5B13CBD730}" destId="{D1ECDC74-B425-44C7-B60A-53604D07335E}" srcOrd="0" destOrd="0" presId="urn:microsoft.com/office/officeart/2005/8/layout/vList3"/>
    <dgm:cxn modelId="{6EAFB510-1ED4-491F-92EA-D8EFE417A85D}" srcId="{4F52B889-C4AC-453C-9087-64304F805E06}" destId="{79AB560A-87EC-4B4C-B207-0B51689FFF1F}" srcOrd="3" destOrd="0" parTransId="{29ACCA3B-6727-460E-B314-1107AA356A71}" sibTransId="{1E8847EC-2A86-4B66-9774-EDE2A58033E6}"/>
    <dgm:cxn modelId="{8B628CBC-B2D6-4FA4-B1B9-2DA60E26A223}" type="presParOf" srcId="{470197C2-1BB8-49B1-B83C-1BD1624B66D4}" destId="{FEC253E1-4E2C-4603-85F6-B6291445306B}" srcOrd="0" destOrd="0" presId="urn:microsoft.com/office/officeart/2005/8/layout/vList3"/>
    <dgm:cxn modelId="{F4806D6B-FF19-4722-8F9A-15D2529AF220}" type="presParOf" srcId="{FEC253E1-4E2C-4603-85F6-B6291445306B}" destId="{C1980514-164B-4C4C-B314-109302E6FD2C}" srcOrd="0" destOrd="0" presId="urn:microsoft.com/office/officeart/2005/8/layout/vList3"/>
    <dgm:cxn modelId="{45B26259-2758-4E98-9B6E-0CE30DB3FDA6}" type="presParOf" srcId="{FEC253E1-4E2C-4603-85F6-B6291445306B}" destId="{933F9337-4FD3-4103-AB0C-55A50D8E685D}" srcOrd="1" destOrd="0" presId="urn:microsoft.com/office/officeart/2005/8/layout/vList3"/>
    <dgm:cxn modelId="{734BACB6-2670-4B85-83F9-0D8001BE476B}" type="presParOf" srcId="{470197C2-1BB8-49B1-B83C-1BD1624B66D4}" destId="{C55E9D53-329F-4978-A562-06623DDBC216}" srcOrd="1" destOrd="0" presId="urn:microsoft.com/office/officeart/2005/8/layout/vList3"/>
    <dgm:cxn modelId="{DBC75FE6-6065-4890-BF37-EA9923B0DC16}" type="presParOf" srcId="{470197C2-1BB8-49B1-B83C-1BD1624B66D4}" destId="{6CC34180-43EF-42FD-BBE5-70D49E3B77FD}" srcOrd="2" destOrd="0" presId="urn:microsoft.com/office/officeart/2005/8/layout/vList3"/>
    <dgm:cxn modelId="{128CA927-F41D-4536-AED0-86EA5C56FA38}" type="presParOf" srcId="{6CC34180-43EF-42FD-BBE5-70D49E3B77FD}" destId="{35DCB7A6-EA08-4480-868C-BCFA55F2B4ED}" srcOrd="0" destOrd="0" presId="urn:microsoft.com/office/officeart/2005/8/layout/vList3"/>
    <dgm:cxn modelId="{60E8AE55-6CFF-45B2-8DFC-7C5707B83CD5}" type="presParOf" srcId="{6CC34180-43EF-42FD-BBE5-70D49E3B77FD}" destId="{D1ECDC74-B425-44C7-B60A-53604D07335E}" srcOrd="1" destOrd="0" presId="urn:microsoft.com/office/officeart/2005/8/layout/vList3"/>
    <dgm:cxn modelId="{8F742E3A-09F5-470D-870C-7B34B8513CCD}" type="presParOf" srcId="{470197C2-1BB8-49B1-B83C-1BD1624B66D4}" destId="{CD928B35-3A21-4C63-A465-8CC41088847E}" srcOrd="3" destOrd="0" presId="urn:microsoft.com/office/officeart/2005/8/layout/vList3"/>
    <dgm:cxn modelId="{3009F840-7241-4E65-B205-1339A96118A5}" type="presParOf" srcId="{470197C2-1BB8-49B1-B83C-1BD1624B66D4}" destId="{72738DD7-7CB5-417A-9D5E-2A6D829D9273}" srcOrd="4" destOrd="0" presId="urn:microsoft.com/office/officeart/2005/8/layout/vList3"/>
    <dgm:cxn modelId="{519363CD-E44C-47C7-8EED-44BB168672EA}" type="presParOf" srcId="{72738DD7-7CB5-417A-9D5E-2A6D829D9273}" destId="{4C9F6552-8C30-4B08-8545-B4AFADDF5C0A}" srcOrd="0" destOrd="0" presId="urn:microsoft.com/office/officeart/2005/8/layout/vList3"/>
    <dgm:cxn modelId="{D2241662-EBE8-4478-A412-1B1CA98B9C54}" type="presParOf" srcId="{72738DD7-7CB5-417A-9D5E-2A6D829D9273}" destId="{2E20045E-7522-4049-884A-22503A9B798F}" srcOrd="1" destOrd="0" presId="urn:microsoft.com/office/officeart/2005/8/layout/vList3"/>
    <dgm:cxn modelId="{EDBEB75C-C544-400E-B5A3-9192A0506721}" type="presParOf" srcId="{470197C2-1BB8-49B1-B83C-1BD1624B66D4}" destId="{03850A62-96A2-4164-8FB0-281274AA63E2}" srcOrd="5" destOrd="0" presId="urn:microsoft.com/office/officeart/2005/8/layout/vList3"/>
    <dgm:cxn modelId="{6292A637-8ADD-421E-B94F-5E3204737B60}" type="presParOf" srcId="{470197C2-1BB8-49B1-B83C-1BD1624B66D4}" destId="{147A8767-C087-4FA3-86C6-EB976B6C3E35}" srcOrd="6" destOrd="0" presId="urn:microsoft.com/office/officeart/2005/8/layout/vList3"/>
    <dgm:cxn modelId="{2851CB41-89F7-48A8-A0BF-4225E93EAA2F}" type="presParOf" srcId="{147A8767-C087-4FA3-86C6-EB976B6C3E35}" destId="{A10EE06A-4FF4-4580-922E-74BD9D2FD31F}" srcOrd="0" destOrd="0" presId="urn:microsoft.com/office/officeart/2005/8/layout/vList3"/>
    <dgm:cxn modelId="{E449A112-3613-46CE-B76D-32C3DCEA6445}" type="presParOf" srcId="{147A8767-C087-4FA3-86C6-EB976B6C3E35}" destId="{EDECEB70-3280-48C7-99E3-35011D2B2CA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52B889-C4AC-453C-9087-64304F805E06}" type="doc">
      <dgm:prSet loTypeId="urn:microsoft.com/office/officeart/2005/8/layout/vList3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D5A4D01-9CF1-4019-B138-D6E6142A993D}">
      <dgm:prSet phldrT="[Текст]" custT="1"/>
      <dgm:spPr/>
      <dgm:t>
        <a:bodyPr/>
        <a:lstStyle/>
        <a:p>
          <a:pPr algn="l"/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Политики бывают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национального и регионального уровня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556A8476-5272-43C3-A6A4-B23B49765368}" type="parTrans" cxnId="{49B93F6F-0180-49CA-BF6A-581691F49CC5}">
      <dgm:prSet/>
      <dgm:spPr/>
      <dgm:t>
        <a:bodyPr/>
        <a:lstStyle/>
        <a:p>
          <a:endParaRPr lang="ru-RU"/>
        </a:p>
      </dgm:t>
    </dgm:pt>
    <dgm:pt modelId="{CA4B5FA6-81C9-4001-BDF4-90D18F831F20}" type="sibTrans" cxnId="{49B93F6F-0180-49CA-BF6A-581691F49CC5}">
      <dgm:prSet/>
      <dgm:spPr/>
      <dgm:t>
        <a:bodyPr/>
        <a:lstStyle/>
        <a:p>
          <a:endParaRPr lang="ru-RU"/>
        </a:p>
      </dgm:t>
    </dgm:pt>
    <dgm:pt modelId="{5032F2EC-E420-42B6-B8D8-93097EE9F38C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Методы управления бывают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либеральные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(мягкие) и, так называемые,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прямые (ручное управление)</a:t>
          </a:r>
        </a:p>
        <a:p>
          <a:pPr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i="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671688B-1C7C-4AD4-AA10-C43086F31F95}" type="parTrans" cxnId="{9AF73616-2937-4A8E-A71C-8A2CF37AE4C2}">
      <dgm:prSet/>
      <dgm:spPr/>
      <dgm:t>
        <a:bodyPr/>
        <a:lstStyle/>
        <a:p>
          <a:endParaRPr lang="ru-RU"/>
        </a:p>
      </dgm:t>
    </dgm:pt>
    <dgm:pt modelId="{13DCEE08-F4F7-4701-B268-6D3CB1FEDDE6}" type="sibTrans" cxnId="{9AF73616-2937-4A8E-A71C-8A2CF37AE4C2}">
      <dgm:prSet/>
      <dgm:spPr/>
      <dgm:t>
        <a:bodyPr/>
        <a:lstStyle/>
        <a:p>
          <a:endParaRPr lang="ru-RU"/>
        </a:p>
      </dgm:t>
    </dgm:pt>
    <dgm:pt modelId="{B0643789-40F1-4E88-876F-24750B8FC77C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Кластерная политика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обычно формируется соответствующим национальным министерством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которое разрабатывает стратегические цели, бюджеты, органы управления (агентства) и создает программы</a:t>
          </a:r>
        </a:p>
        <a:p>
          <a:pPr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A10463B1-38E9-4171-94AE-17E6D497049D}" type="parTrans" cxnId="{00BFBE4E-D646-4632-9555-AE4CE46287F8}">
      <dgm:prSet/>
      <dgm:spPr/>
      <dgm:t>
        <a:bodyPr/>
        <a:lstStyle/>
        <a:p>
          <a:endParaRPr lang="ru-RU"/>
        </a:p>
      </dgm:t>
    </dgm:pt>
    <dgm:pt modelId="{BEDEED3B-D95F-4D0C-942E-7401EBC3DF41}" type="sibTrans" cxnId="{00BFBE4E-D646-4632-9555-AE4CE46287F8}">
      <dgm:prSet/>
      <dgm:spPr/>
      <dgm:t>
        <a:bodyPr/>
        <a:lstStyle/>
        <a:p>
          <a:endParaRPr lang="ru-RU"/>
        </a:p>
      </dgm:t>
    </dgm:pt>
    <dgm:pt modelId="{5274CE17-DB15-4632-AB6A-AAA49C96BEF4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Специальные агентства и региональные органы играют существенную роль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в создании и управлении кластерами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114F8CE-7510-48F5-855D-E6D0CD193AED}" type="parTrans" cxnId="{775FEA5F-865D-4614-BA12-C37E5FEE3D6F}">
      <dgm:prSet/>
      <dgm:spPr/>
      <dgm:t>
        <a:bodyPr/>
        <a:lstStyle/>
        <a:p>
          <a:endParaRPr lang="ru-RU"/>
        </a:p>
      </dgm:t>
    </dgm:pt>
    <dgm:pt modelId="{DABE917C-C6A7-4559-B592-6BC13353A5DC}" type="sibTrans" cxnId="{775FEA5F-865D-4614-BA12-C37E5FEE3D6F}">
      <dgm:prSet/>
      <dgm:spPr/>
      <dgm:t>
        <a:bodyPr/>
        <a:lstStyle/>
        <a:p>
          <a:endParaRPr lang="ru-RU"/>
        </a:p>
      </dgm:t>
    </dgm:pt>
    <dgm:pt modelId="{2B5490EA-278B-479F-A494-DD1E4EA1A198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Кластерная политика иногда отсутствует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и различные меры предусматриваются в других политиках в области инноваций, конкуренции, промышленности, малого бизнеса, региональной политики</a:t>
          </a:r>
          <a:endParaRPr lang="ru-RU" sz="1000" i="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FEBD34D-71DC-4C70-8D2B-1632CEEF958E}" type="sibTrans" cxnId="{F91A3B89-12BB-4094-8776-C3E66D420E49}">
      <dgm:prSet/>
      <dgm:spPr/>
      <dgm:t>
        <a:bodyPr/>
        <a:lstStyle/>
        <a:p>
          <a:endParaRPr lang="ru-RU"/>
        </a:p>
      </dgm:t>
    </dgm:pt>
    <dgm:pt modelId="{3D69DFF2-0ABA-47EE-91BE-8A080589D891}" type="parTrans" cxnId="{F91A3B89-12BB-4094-8776-C3E66D420E49}">
      <dgm:prSet/>
      <dgm:spPr/>
      <dgm:t>
        <a:bodyPr/>
        <a:lstStyle/>
        <a:p>
          <a:endParaRPr lang="ru-RU"/>
        </a:p>
      </dgm:t>
    </dgm:pt>
    <dgm:pt modelId="{470197C2-1BB8-49B1-B83C-1BD1624B66D4}" type="pres">
      <dgm:prSet presAssocID="{4F52B889-C4AC-453C-9087-64304F805E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3BEF30-DB98-476D-8B56-435F1A168010}" type="pres">
      <dgm:prSet presAssocID="{FD5A4D01-9CF1-4019-B138-D6E6142A993D}" presName="composite" presStyleCnt="0"/>
      <dgm:spPr/>
      <dgm:t>
        <a:bodyPr/>
        <a:lstStyle/>
        <a:p>
          <a:endParaRPr lang="ru-RU"/>
        </a:p>
      </dgm:t>
    </dgm:pt>
    <dgm:pt modelId="{794E2FD2-3C59-4D29-9D56-42376597CB17}" type="pres">
      <dgm:prSet presAssocID="{FD5A4D01-9CF1-4019-B138-D6E6142A993D}" presName="imgShp" presStyleLbl="fgImgPlace1" presStyleIdx="0" presStyleCnt="5" custScaleX="94778" custScaleY="94787" custLinFactX="-36861" custLinFactNeighborX="-100000" custLinFactNeighborY="17522"/>
      <dgm:spPr>
        <a:blipFill rotWithShape="0">
          <a:blip xmlns:r="http://schemas.openxmlformats.org/officeDocument/2006/relationships" r:embed="rId1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0DC1906-E89D-4439-8201-ABBCBACE80A5}" type="pres">
      <dgm:prSet presAssocID="{FD5A4D01-9CF1-4019-B138-D6E6142A993D}" presName="txShp" presStyleLbl="node1" presStyleIdx="0" presStyleCnt="5" custScaleX="135757" custLinFactNeighborX="523" custLinFactNeighborY="-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76677-73AC-4142-924A-FFABB6F81753}" type="pres">
      <dgm:prSet presAssocID="{CA4B5FA6-81C9-4001-BDF4-90D18F831F20}" presName="spacing" presStyleCnt="0"/>
      <dgm:spPr/>
      <dgm:t>
        <a:bodyPr/>
        <a:lstStyle/>
        <a:p>
          <a:endParaRPr lang="ru-RU"/>
        </a:p>
      </dgm:t>
    </dgm:pt>
    <dgm:pt modelId="{0C80B622-A34D-48D6-A77C-CCBD995208F2}" type="pres">
      <dgm:prSet presAssocID="{2B5490EA-278B-479F-A494-DD1E4EA1A198}" presName="composite" presStyleCnt="0"/>
      <dgm:spPr/>
      <dgm:t>
        <a:bodyPr/>
        <a:lstStyle/>
        <a:p>
          <a:endParaRPr lang="ru-RU"/>
        </a:p>
      </dgm:t>
    </dgm:pt>
    <dgm:pt modelId="{03D5DD72-7D81-4A81-9A4E-1C9D47689FB0}" type="pres">
      <dgm:prSet presAssocID="{2B5490EA-278B-479F-A494-DD1E4EA1A198}" presName="imgShp" presStyleLbl="fgImgPlace1" presStyleIdx="1" presStyleCnt="5" custLinFactX="-41541" custLinFactNeighborX="-100000" custLinFactNeighborY="-1229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13617F9A-440D-4152-8F17-C300F4DC69B9}" type="pres">
      <dgm:prSet presAssocID="{2B5490EA-278B-479F-A494-DD1E4EA1A198}" presName="txShp" presStyleLbl="node1" presStyleIdx="1" presStyleCnt="5" custScaleX="137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06A60-CDCC-4985-BA51-2490A50FC652}" type="pres">
      <dgm:prSet presAssocID="{AFEBD34D-71DC-4C70-8D2B-1632CEEF958E}" presName="spacing" presStyleCnt="0"/>
      <dgm:spPr/>
      <dgm:t>
        <a:bodyPr/>
        <a:lstStyle/>
        <a:p>
          <a:endParaRPr lang="ru-RU"/>
        </a:p>
      </dgm:t>
    </dgm:pt>
    <dgm:pt modelId="{9DC3A42A-5B9F-4D33-BABE-7CC4619F48CC}" type="pres">
      <dgm:prSet presAssocID="{5032F2EC-E420-42B6-B8D8-93097EE9F38C}" presName="composite" presStyleCnt="0"/>
      <dgm:spPr/>
      <dgm:t>
        <a:bodyPr/>
        <a:lstStyle/>
        <a:p>
          <a:endParaRPr lang="ru-RU"/>
        </a:p>
      </dgm:t>
    </dgm:pt>
    <dgm:pt modelId="{D3F15A8F-BF9B-4888-9543-98BAA34AA365}" type="pres">
      <dgm:prSet presAssocID="{5032F2EC-E420-42B6-B8D8-93097EE9F38C}" presName="imgShp" presStyleLbl="fgImgPlace1" presStyleIdx="2" presStyleCnt="5" custLinFactX="-41541" custLinFactNeighborX="-100000" custLinFactNeighborY="128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F856289-4C0A-417E-970F-4B55948DFCD7}" type="pres">
      <dgm:prSet presAssocID="{5032F2EC-E420-42B6-B8D8-93097EE9F38C}" presName="txShp" presStyleLbl="node1" presStyleIdx="2" presStyleCnt="5" custScaleX="138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F3EF1-B74E-45D3-AEC7-612D52951C50}" type="pres">
      <dgm:prSet presAssocID="{13DCEE08-F4F7-4701-B268-6D3CB1FEDDE6}" presName="spacing" presStyleCnt="0"/>
      <dgm:spPr/>
      <dgm:t>
        <a:bodyPr/>
        <a:lstStyle/>
        <a:p>
          <a:endParaRPr lang="ru-RU"/>
        </a:p>
      </dgm:t>
    </dgm:pt>
    <dgm:pt modelId="{B8A23A0D-1B93-4D6C-A0AC-088ECF62CA2C}" type="pres">
      <dgm:prSet presAssocID="{B0643789-40F1-4E88-876F-24750B8FC77C}" presName="composite" presStyleCnt="0"/>
      <dgm:spPr/>
      <dgm:t>
        <a:bodyPr/>
        <a:lstStyle/>
        <a:p>
          <a:endParaRPr lang="ru-RU"/>
        </a:p>
      </dgm:t>
    </dgm:pt>
    <dgm:pt modelId="{1CA83448-319D-41F2-A526-35F5A44C9503}" type="pres">
      <dgm:prSet presAssocID="{B0643789-40F1-4E88-876F-24750B8FC77C}" presName="imgShp" presStyleLbl="fgImgPlace1" presStyleIdx="3" presStyleCnt="5" custLinFactX="-41541" custLinFactNeighborX="-100000" custLinFactNeighborY="-563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32A5B9C-DA7C-4502-A5F2-9EAF498E77D1}" type="pres">
      <dgm:prSet presAssocID="{B0643789-40F1-4E88-876F-24750B8FC77C}" presName="txShp" presStyleLbl="node1" presStyleIdx="3" presStyleCnt="5" custScaleX="138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B98C43-4737-4E4C-B3BD-01F41E7CA755}" type="pres">
      <dgm:prSet presAssocID="{BEDEED3B-D95F-4D0C-942E-7401EBC3DF41}" presName="spacing" presStyleCnt="0"/>
      <dgm:spPr/>
      <dgm:t>
        <a:bodyPr/>
        <a:lstStyle/>
        <a:p>
          <a:endParaRPr lang="ru-RU"/>
        </a:p>
      </dgm:t>
    </dgm:pt>
    <dgm:pt modelId="{FEC253E1-4E2C-4603-85F6-B6291445306B}" type="pres">
      <dgm:prSet presAssocID="{5274CE17-DB15-4632-AB6A-AAA49C96BEF4}" presName="composite" presStyleCnt="0"/>
      <dgm:spPr/>
      <dgm:t>
        <a:bodyPr/>
        <a:lstStyle/>
        <a:p>
          <a:endParaRPr lang="ru-RU"/>
        </a:p>
      </dgm:t>
    </dgm:pt>
    <dgm:pt modelId="{C1980514-164B-4C4C-B314-109302E6FD2C}" type="pres">
      <dgm:prSet presAssocID="{5274CE17-DB15-4632-AB6A-AAA49C96BEF4}" presName="imgShp" presStyleLbl="fgImgPlace1" presStyleIdx="4" presStyleCnt="5" custLinFactX="-41541" custLinFactNeighborX="-100000" custLinFactNeighborY="-229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33F9337-4FD3-4103-AB0C-55A50D8E685D}" type="pres">
      <dgm:prSet presAssocID="{5274CE17-DB15-4632-AB6A-AAA49C96BEF4}" presName="txShp" presStyleLbl="node1" presStyleIdx="4" presStyleCnt="5" custScaleX="138368" custLinFactNeighborX="-37" custLinFactNeighborY="-6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CB558B-0B89-46D3-A5BE-0FB8AF1A478F}" type="presOf" srcId="{2B5490EA-278B-479F-A494-DD1E4EA1A198}" destId="{13617F9A-440D-4152-8F17-C300F4DC69B9}" srcOrd="0" destOrd="0" presId="urn:microsoft.com/office/officeart/2005/8/layout/vList3"/>
    <dgm:cxn modelId="{00BFBE4E-D646-4632-9555-AE4CE46287F8}" srcId="{4F52B889-C4AC-453C-9087-64304F805E06}" destId="{B0643789-40F1-4E88-876F-24750B8FC77C}" srcOrd="3" destOrd="0" parTransId="{A10463B1-38E9-4171-94AE-17E6D497049D}" sibTransId="{BEDEED3B-D95F-4D0C-942E-7401EBC3DF41}"/>
    <dgm:cxn modelId="{37C6FB19-8914-4BB4-B914-47E9C21A5290}" type="presOf" srcId="{5274CE17-DB15-4632-AB6A-AAA49C96BEF4}" destId="{933F9337-4FD3-4103-AB0C-55A50D8E685D}" srcOrd="0" destOrd="0" presId="urn:microsoft.com/office/officeart/2005/8/layout/vList3"/>
    <dgm:cxn modelId="{B71BE156-3B3F-4A78-A2DF-F9DED3EEEA95}" type="presOf" srcId="{5032F2EC-E420-42B6-B8D8-93097EE9F38C}" destId="{2F856289-4C0A-417E-970F-4B55948DFCD7}" srcOrd="0" destOrd="0" presId="urn:microsoft.com/office/officeart/2005/8/layout/vList3"/>
    <dgm:cxn modelId="{9AF73616-2937-4A8E-A71C-8A2CF37AE4C2}" srcId="{4F52B889-C4AC-453C-9087-64304F805E06}" destId="{5032F2EC-E420-42B6-B8D8-93097EE9F38C}" srcOrd="2" destOrd="0" parTransId="{5671688B-1C7C-4AD4-AA10-C43086F31F95}" sibTransId="{13DCEE08-F4F7-4701-B268-6D3CB1FEDDE6}"/>
    <dgm:cxn modelId="{F91A3B89-12BB-4094-8776-C3E66D420E49}" srcId="{4F52B889-C4AC-453C-9087-64304F805E06}" destId="{2B5490EA-278B-479F-A494-DD1E4EA1A198}" srcOrd="1" destOrd="0" parTransId="{3D69DFF2-0ABA-47EE-91BE-8A080589D891}" sibTransId="{AFEBD34D-71DC-4C70-8D2B-1632CEEF958E}"/>
    <dgm:cxn modelId="{6CD2A47F-3214-4063-B60D-C4F72762A285}" type="presOf" srcId="{4F52B889-C4AC-453C-9087-64304F805E06}" destId="{470197C2-1BB8-49B1-B83C-1BD1624B66D4}" srcOrd="0" destOrd="0" presId="urn:microsoft.com/office/officeart/2005/8/layout/vList3"/>
    <dgm:cxn modelId="{1022544A-7CD9-4FC6-A4C4-C5FDB7CA678F}" type="presOf" srcId="{B0643789-40F1-4E88-876F-24750B8FC77C}" destId="{432A5B9C-DA7C-4502-A5F2-9EAF498E77D1}" srcOrd="0" destOrd="0" presId="urn:microsoft.com/office/officeart/2005/8/layout/vList3"/>
    <dgm:cxn modelId="{775FEA5F-865D-4614-BA12-C37E5FEE3D6F}" srcId="{4F52B889-C4AC-453C-9087-64304F805E06}" destId="{5274CE17-DB15-4632-AB6A-AAA49C96BEF4}" srcOrd="4" destOrd="0" parTransId="{B114F8CE-7510-48F5-855D-E6D0CD193AED}" sibTransId="{DABE917C-C6A7-4559-B592-6BC13353A5DC}"/>
    <dgm:cxn modelId="{D5977922-7530-479B-8835-A71CE2124251}" type="presOf" srcId="{FD5A4D01-9CF1-4019-B138-D6E6142A993D}" destId="{30DC1906-E89D-4439-8201-ABBCBACE80A5}" srcOrd="0" destOrd="0" presId="urn:microsoft.com/office/officeart/2005/8/layout/vList3"/>
    <dgm:cxn modelId="{49B93F6F-0180-49CA-BF6A-581691F49CC5}" srcId="{4F52B889-C4AC-453C-9087-64304F805E06}" destId="{FD5A4D01-9CF1-4019-B138-D6E6142A993D}" srcOrd="0" destOrd="0" parTransId="{556A8476-5272-43C3-A6A4-B23B49765368}" sibTransId="{CA4B5FA6-81C9-4001-BDF4-90D18F831F20}"/>
    <dgm:cxn modelId="{9ED17356-DAE8-4098-9F40-E93482B811DA}" type="presParOf" srcId="{470197C2-1BB8-49B1-B83C-1BD1624B66D4}" destId="{443BEF30-DB98-476D-8B56-435F1A168010}" srcOrd="0" destOrd="0" presId="urn:microsoft.com/office/officeart/2005/8/layout/vList3"/>
    <dgm:cxn modelId="{E26165C9-0500-4EA0-AF26-CE6942D86268}" type="presParOf" srcId="{443BEF30-DB98-476D-8B56-435F1A168010}" destId="{794E2FD2-3C59-4D29-9D56-42376597CB17}" srcOrd="0" destOrd="0" presId="urn:microsoft.com/office/officeart/2005/8/layout/vList3"/>
    <dgm:cxn modelId="{BB5D7D33-A8B9-4507-A842-9C436B8E7F6F}" type="presParOf" srcId="{443BEF30-DB98-476D-8B56-435F1A168010}" destId="{30DC1906-E89D-4439-8201-ABBCBACE80A5}" srcOrd="1" destOrd="0" presId="urn:microsoft.com/office/officeart/2005/8/layout/vList3"/>
    <dgm:cxn modelId="{768DA7C2-675D-4713-9A77-A7A1EC2317F0}" type="presParOf" srcId="{470197C2-1BB8-49B1-B83C-1BD1624B66D4}" destId="{93C76677-73AC-4142-924A-FFABB6F81753}" srcOrd="1" destOrd="0" presId="urn:microsoft.com/office/officeart/2005/8/layout/vList3"/>
    <dgm:cxn modelId="{56DC9646-35C0-4C7A-BEF9-374A684D5E97}" type="presParOf" srcId="{470197C2-1BB8-49B1-B83C-1BD1624B66D4}" destId="{0C80B622-A34D-48D6-A77C-CCBD995208F2}" srcOrd="2" destOrd="0" presId="urn:microsoft.com/office/officeart/2005/8/layout/vList3"/>
    <dgm:cxn modelId="{0904B672-487C-4EAB-884E-CB3C0D8D5F6C}" type="presParOf" srcId="{0C80B622-A34D-48D6-A77C-CCBD995208F2}" destId="{03D5DD72-7D81-4A81-9A4E-1C9D47689FB0}" srcOrd="0" destOrd="0" presId="urn:microsoft.com/office/officeart/2005/8/layout/vList3"/>
    <dgm:cxn modelId="{2299BD6B-A84E-4D69-ACBC-E53F710F0452}" type="presParOf" srcId="{0C80B622-A34D-48D6-A77C-CCBD995208F2}" destId="{13617F9A-440D-4152-8F17-C300F4DC69B9}" srcOrd="1" destOrd="0" presId="urn:microsoft.com/office/officeart/2005/8/layout/vList3"/>
    <dgm:cxn modelId="{C09F21D5-C969-4E7A-840A-B3519C5EEB1A}" type="presParOf" srcId="{470197C2-1BB8-49B1-B83C-1BD1624B66D4}" destId="{3D206A60-CDCC-4985-BA51-2490A50FC652}" srcOrd="3" destOrd="0" presId="urn:microsoft.com/office/officeart/2005/8/layout/vList3"/>
    <dgm:cxn modelId="{1B43F2B4-51E2-40CC-AE12-5C253FE06993}" type="presParOf" srcId="{470197C2-1BB8-49B1-B83C-1BD1624B66D4}" destId="{9DC3A42A-5B9F-4D33-BABE-7CC4619F48CC}" srcOrd="4" destOrd="0" presId="urn:microsoft.com/office/officeart/2005/8/layout/vList3"/>
    <dgm:cxn modelId="{0BEEEB10-438F-4534-BE89-37B6EB2DF230}" type="presParOf" srcId="{9DC3A42A-5B9F-4D33-BABE-7CC4619F48CC}" destId="{D3F15A8F-BF9B-4888-9543-98BAA34AA365}" srcOrd="0" destOrd="0" presId="urn:microsoft.com/office/officeart/2005/8/layout/vList3"/>
    <dgm:cxn modelId="{4989F70F-B817-44D9-916B-5736F370E4C2}" type="presParOf" srcId="{9DC3A42A-5B9F-4D33-BABE-7CC4619F48CC}" destId="{2F856289-4C0A-417E-970F-4B55948DFCD7}" srcOrd="1" destOrd="0" presId="urn:microsoft.com/office/officeart/2005/8/layout/vList3"/>
    <dgm:cxn modelId="{0394AFD6-C8CA-470B-B50E-E3AD5E75A6CF}" type="presParOf" srcId="{470197C2-1BB8-49B1-B83C-1BD1624B66D4}" destId="{C21F3EF1-B74E-45D3-AEC7-612D52951C50}" srcOrd="5" destOrd="0" presId="urn:microsoft.com/office/officeart/2005/8/layout/vList3"/>
    <dgm:cxn modelId="{2EEC74E3-138B-4499-BD09-CFFD69659B17}" type="presParOf" srcId="{470197C2-1BB8-49B1-B83C-1BD1624B66D4}" destId="{B8A23A0D-1B93-4D6C-A0AC-088ECF62CA2C}" srcOrd="6" destOrd="0" presId="urn:microsoft.com/office/officeart/2005/8/layout/vList3"/>
    <dgm:cxn modelId="{6ED2C84B-D532-41DB-889A-0608F9F40115}" type="presParOf" srcId="{B8A23A0D-1B93-4D6C-A0AC-088ECF62CA2C}" destId="{1CA83448-319D-41F2-A526-35F5A44C9503}" srcOrd="0" destOrd="0" presId="urn:microsoft.com/office/officeart/2005/8/layout/vList3"/>
    <dgm:cxn modelId="{89D49908-F2FB-442B-8905-A686A917A2DF}" type="presParOf" srcId="{B8A23A0D-1B93-4D6C-A0AC-088ECF62CA2C}" destId="{432A5B9C-DA7C-4502-A5F2-9EAF498E77D1}" srcOrd="1" destOrd="0" presId="urn:microsoft.com/office/officeart/2005/8/layout/vList3"/>
    <dgm:cxn modelId="{16021400-9D30-4833-AA44-7909BDE61FBA}" type="presParOf" srcId="{470197C2-1BB8-49B1-B83C-1BD1624B66D4}" destId="{D4B98C43-4737-4E4C-B3BD-01F41E7CA755}" srcOrd="7" destOrd="0" presId="urn:microsoft.com/office/officeart/2005/8/layout/vList3"/>
    <dgm:cxn modelId="{691EB2DC-A426-4CDB-AE26-47E636FF3B75}" type="presParOf" srcId="{470197C2-1BB8-49B1-B83C-1BD1624B66D4}" destId="{FEC253E1-4E2C-4603-85F6-B6291445306B}" srcOrd="8" destOrd="0" presId="urn:microsoft.com/office/officeart/2005/8/layout/vList3"/>
    <dgm:cxn modelId="{98DB1064-F737-4426-A34C-917331BBED7B}" type="presParOf" srcId="{FEC253E1-4E2C-4603-85F6-B6291445306B}" destId="{C1980514-164B-4C4C-B314-109302E6FD2C}" srcOrd="0" destOrd="0" presId="urn:microsoft.com/office/officeart/2005/8/layout/vList3"/>
    <dgm:cxn modelId="{0750A7EE-41D5-4582-B90A-D9266CB2EC75}" type="presParOf" srcId="{FEC253E1-4E2C-4603-85F6-B6291445306B}" destId="{933F9337-4FD3-4103-AB0C-55A50D8E685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52B889-C4AC-453C-9087-64304F805E06}" type="doc">
      <dgm:prSet loTypeId="urn:microsoft.com/office/officeart/2005/8/layout/vList3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D5A4D01-9CF1-4019-B138-D6E6142A993D}">
      <dgm:prSet phldrT="[Текст]" custT="1"/>
      <dgm:spPr/>
      <dgm:t>
        <a:bodyPr/>
        <a:lstStyle/>
        <a:p>
          <a:pPr algn="l"/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В настоящее время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существует около 130 мер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в области поддержки кластеров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556A8476-5272-43C3-A6A4-B23B49765368}" type="parTrans" cxnId="{49B93F6F-0180-49CA-BF6A-581691F49CC5}">
      <dgm:prSet/>
      <dgm:spPr/>
      <dgm:t>
        <a:bodyPr/>
        <a:lstStyle/>
        <a:p>
          <a:endParaRPr lang="ru-RU"/>
        </a:p>
      </dgm:t>
    </dgm:pt>
    <dgm:pt modelId="{CA4B5FA6-81C9-4001-BDF4-90D18F831F20}" type="sibTrans" cxnId="{49B93F6F-0180-49CA-BF6A-581691F49CC5}">
      <dgm:prSet/>
      <dgm:spPr/>
      <dgm:t>
        <a:bodyPr/>
        <a:lstStyle/>
        <a:p>
          <a:endParaRPr lang="ru-RU"/>
        </a:p>
      </dgm:t>
    </dgm:pt>
    <dgm:pt modelId="{2B5490EA-278B-479F-A494-DD1E4EA1A198}">
      <dgm:prSet phldrT="[Текст]" custT="1"/>
      <dgm:spPr/>
      <dgm:t>
        <a:bodyPr/>
        <a:lstStyle/>
        <a:p>
          <a:pPr marL="0" marR="0" indent="0" algn="l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Разные кластеры могут иметь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разные меры поддержки</a:t>
          </a:r>
          <a:endParaRPr lang="ru-RU" sz="10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3D69DFF2-0ABA-47EE-91BE-8A080589D891}" type="parTrans" cxnId="{F91A3B89-12BB-4094-8776-C3E66D420E49}">
      <dgm:prSet/>
      <dgm:spPr/>
      <dgm:t>
        <a:bodyPr/>
        <a:lstStyle/>
        <a:p>
          <a:endParaRPr lang="ru-RU"/>
        </a:p>
      </dgm:t>
    </dgm:pt>
    <dgm:pt modelId="{AFEBD34D-71DC-4C70-8D2B-1632CEEF958E}" type="sibTrans" cxnId="{F91A3B89-12BB-4094-8776-C3E66D420E49}">
      <dgm:prSet/>
      <dgm:spPr/>
      <dgm:t>
        <a:bodyPr/>
        <a:lstStyle/>
        <a:p>
          <a:endParaRPr lang="ru-RU"/>
        </a:p>
      </dgm:t>
    </dgm:pt>
    <dgm:pt modelId="{5032F2EC-E420-42B6-B8D8-93097EE9F38C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Кластерные политики различных регионов заметно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различаются масштабами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. </a:t>
          </a:r>
          <a:r>
            <a:rPr lang="ru-RU" sz="12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Ресурсы, направленные на развитие кластеров, варьируются от значительных стратегических бюджетов (Северный Рейн-Вестфалия, Шотландия) до финансирования отдельных небольших проектов (Франция) </a:t>
          </a:r>
          <a:endParaRPr lang="ru-RU" sz="10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5671688B-1C7C-4AD4-AA10-C43086F31F95}" type="parTrans" cxnId="{9AF73616-2937-4A8E-A71C-8A2CF37AE4C2}">
      <dgm:prSet/>
      <dgm:spPr/>
      <dgm:t>
        <a:bodyPr/>
        <a:lstStyle/>
        <a:p>
          <a:endParaRPr lang="ru-RU"/>
        </a:p>
      </dgm:t>
    </dgm:pt>
    <dgm:pt modelId="{13DCEE08-F4F7-4701-B268-6D3CB1FEDDE6}" type="sibTrans" cxnId="{9AF73616-2937-4A8E-A71C-8A2CF37AE4C2}">
      <dgm:prSet/>
      <dgm:spPr/>
      <dgm:t>
        <a:bodyPr/>
        <a:lstStyle/>
        <a:p>
          <a:endParaRPr lang="ru-RU"/>
        </a:p>
      </dgm:t>
    </dgm:pt>
    <dgm:pt modelId="{B0643789-40F1-4E88-876F-24750B8FC77C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Различаются цели и инструменты кластерной политики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.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Политика в </a:t>
          </a:r>
          <a:r>
            <a:rPr lang="ru-RU" sz="12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Лимбурге</a:t>
          </a:r>
          <a:r>
            <a:rPr lang="ru-RU" sz="12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(Нидерланды) и </a:t>
          </a:r>
          <a:r>
            <a:rPr lang="ru-RU" sz="12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Тампере</a:t>
          </a:r>
          <a:r>
            <a:rPr lang="ru-RU" sz="12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(Финляндия) в значительной степени сфокусированы на поддержке сетевых взаимодействий между участниками кластера, а в Шотландии  поддержка сетей является всего лишь одним из ряда мероприятий политики. Кластерная политика во Франции сфокусирована на специфических секторах. Только в отдельных случаях политика поддерживает каждый аспект развития кластера </a:t>
          </a:r>
          <a:endParaRPr lang="ru-RU" sz="1200" b="1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A10463B1-38E9-4171-94AE-17E6D497049D}" type="parTrans" cxnId="{00BFBE4E-D646-4632-9555-AE4CE46287F8}">
      <dgm:prSet/>
      <dgm:spPr/>
      <dgm:t>
        <a:bodyPr/>
        <a:lstStyle/>
        <a:p>
          <a:endParaRPr lang="ru-RU"/>
        </a:p>
      </dgm:t>
    </dgm:pt>
    <dgm:pt modelId="{BEDEED3B-D95F-4D0C-942E-7401EBC3DF41}" type="sibTrans" cxnId="{00BFBE4E-D646-4632-9555-AE4CE46287F8}">
      <dgm:prSet/>
      <dgm:spPr/>
      <dgm:t>
        <a:bodyPr/>
        <a:lstStyle/>
        <a:p>
          <a:endParaRPr lang="ru-RU"/>
        </a:p>
      </dgm:t>
    </dgm:pt>
    <dgm:pt modelId="{470197C2-1BB8-49B1-B83C-1BD1624B66D4}" type="pres">
      <dgm:prSet presAssocID="{4F52B889-C4AC-453C-9087-64304F805E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3BEF30-DB98-476D-8B56-435F1A168010}" type="pres">
      <dgm:prSet presAssocID="{FD5A4D01-9CF1-4019-B138-D6E6142A993D}" presName="composite" presStyleCnt="0"/>
      <dgm:spPr/>
      <dgm:t>
        <a:bodyPr/>
        <a:lstStyle/>
        <a:p>
          <a:endParaRPr lang="ru-RU"/>
        </a:p>
      </dgm:t>
    </dgm:pt>
    <dgm:pt modelId="{794E2FD2-3C59-4D29-9D56-42376597CB17}" type="pres">
      <dgm:prSet presAssocID="{FD5A4D01-9CF1-4019-B138-D6E6142A993D}" presName="imgShp" presStyleLbl="fgImgPlace1" presStyleIdx="0" presStyleCnt="4" custLinFactX="-41541" custLinFactNeighborX="-100000" custLinFactNeighborY="486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0DC1906-E89D-4439-8201-ABBCBACE80A5}" type="pres">
      <dgm:prSet presAssocID="{FD5A4D01-9CF1-4019-B138-D6E6142A993D}" presName="txShp" presStyleLbl="node1" presStyleIdx="0" presStyleCnt="4" custScaleX="135757" custScaleY="57941" custLinFactNeighborX="523" custLinFactNeighborY="-7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76677-73AC-4142-924A-FFABB6F81753}" type="pres">
      <dgm:prSet presAssocID="{CA4B5FA6-81C9-4001-BDF4-90D18F831F20}" presName="spacing" presStyleCnt="0"/>
      <dgm:spPr/>
      <dgm:t>
        <a:bodyPr/>
        <a:lstStyle/>
        <a:p>
          <a:endParaRPr lang="ru-RU"/>
        </a:p>
      </dgm:t>
    </dgm:pt>
    <dgm:pt modelId="{0C80B622-A34D-48D6-A77C-CCBD995208F2}" type="pres">
      <dgm:prSet presAssocID="{2B5490EA-278B-479F-A494-DD1E4EA1A198}" presName="composite" presStyleCnt="0"/>
      <dgm:spPr/>
      <dgm:t>
        <a:bodyPr/>
        <a:lstStyle/>
        <a:p>
          <a:endParaRPr lang="ru-RU"/>
        </a:p>
      </dgm:t>
    </dgm:pt>
    <dgm:pt modelId="{03D5DD72-7D81-4A81-9A4E-1C9D47689FB0}" type="pres">
      <dgm:prSet presAssocID="{2B5490EA-278B-479F-A494-DD1E4EA1A198}" presName="imgShp" presStyleLbl="fgImgPlace1" presStyleIdx="1" presStyleCnt="4" custLinFactX="-44677" custLinFactNeighborX="-100000" custLinFactNeighborY="-2926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13617F9A-440D-4152-8F17-C300F4DC69B9}" type="pres">
      <dgm:prSet presAssocID="{2B5490EA-278B-479F-A494-DD1E4EA1A198}" presName="txShp" presStyleLbl="node1" presStyleIdx="1" presStyleCnt="4" custScaleX="137218" custScaleY="54861" custLinFactNeighborX="1253" custLinFactNeighborY="-4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06A60-CDCC-4985-BA51-2490A50FC652}" type="pres">
      <dgm:prSet presAssocID="{AFEBD34D-71DC-4C70-8D2B-1632CEEF958E}" presName="spacing" presStyleCnt="0"/>
      <dgm:spPr/>
      <dgm:t>
        <a:bodyPr/>
        <a:lstStyle/>
        <a:p>
          <a:endParaRPr lang="ru-RU"/>
        </a:p>
      </dgm:t>
    </dgm:pt>
    <dgm:pt modelId="{9DC3A42A-5B9F-4D33-BABE-7CC4619F48CC}" type="pres">
      <dgm:prSet presAssocID="{5032F2EC-E420-42B6-B8D8-93097EE9F38C}" presName="composite" presStyleCnt="0"/>
      <dgm:spPr/>
      <dgm:t>
        <a:bodyPr/>
        <a:lstStyle/>
        <a:p>
          <a:endParaRPr lang="ru-RU"/>
        </a:p>
      </dgm:t>
    </dgm:pt>
    <dgm:pt modelId="{D3F15A8F-BF9B-4888-9543-98BAA34AA365}" type="pres">
      <dgm:prSet presAssocID="{5032F2EC-E420-42B6-B8D8-93097EE9F38C}" presName="imgShp" presStyleLbl="fgImgPlace1" presStyleIdx="2" presStyleCnt="4" custLinFactX="-12798" custLinFactNeighborX="-100000" custLinFactNeighborY="-4905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F856289-4C0A-417E-970F-4B55948DFCD7}" type="pres">
      <dgm:prSet presAssocID="{5032F2EC-E420-42B6-B8D8-93097EE9F38C}" presName="txShp" presStyleLbl="node1" presStyleIdx="2" presStyleCnt="4" custScaleX="138368" custLinFactNeighborX="523" custLinFactNeighborY="-54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F3EF1-B74E-45D3-AEC7-612D52951C50}" type="pres">
      <dgm:prSet presAssocID="{13DCEE08-F4F7-4701-B268-6D3CB1FEDDE6}" presName="spacing" presStyleCnt="0"/>
      <dgm:spPr/>
      <dgm:t>
        <a:bodyPr/>
        <a:lstStyle/>
        <a:p>
          <a:endParaRPr lang="ru-RU"/>
        </a:p>
      </dgm:t>
    </dgm:pt>
    <dgm:pt modelId="{B8A23A0D-1B93-4D6C-A0AC-088ECF62CA2C}" type="pres">
      <dgm:prSet presAssocID="{B0643789-40F1-4E88-876F-24750B8FC77C}" presName="composite" presStyleCnt="0"/>
      <dgm:spPr/>
      <dgm:t>
        <a:bodyPr/>
        <a:lstStyle/>
        <a:p>
          <a:endParaRPr lang="ru-RU"/>
        </a:p>
      </dgm:t>
    </dgm:pt>
    <dgm:pt modelId="{1CA83448-319D-41F2-A526-35F5A44C9503}" type="pres">
      <dgm:prSet presAssocID="{B0643789-40F1-4E88-876F-24750B8FC77C}" presName="imgShp" presStyleLbl="fgImgPlace1" presStyleIdx="3" presStyleCnt="4" custLinFactX="-4361" custLinFactNeighborX="-100000" custLinFactNeighborY="-2665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32A5B9C-DA7C-4502-A5F2-9EAF498E77D1}" type="pres">
      <dgm:prSet presAssocID="{B0643789-40F1-4E88-876F-24750B8FC77C}" presName="txShp" presStyleLbl="node1" presStyleIdx="3" presStyleCnt="4" custScaleX="142081" custScaleY="132986" custLinFactNeighborX="-783" custLinFactNeighborY="-36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BCE37F-FB12-4D82-A4B6-62DEFE2AAA77}" type="presOf" srcId="{2B5490EA-278B-479F-A494-DD1E4EA1A198}" destId="{13617F9A-440D-4152-8F17-C300F4DC69B9}" srcOrd="0" destOrd="0" presId="urn:microsoft.com/office/officeart/2005/8/layout/vList3"/>
    <dgm:cxn modelId="{00BFBE4E-D646-4632-9555-AE4CE46287F8}" srcId="{4F52B889-C4AC-453C-9087-64304F805E06}" destId="{B0643789-40F1-4E88-876F-24750B8FC77C}" srcOrd="3" destOrd="0" parTransId="{A10463B1-38E9-4171-94AE-17E6D497049D}" sibTransId="{BEDEED3B-D95F-4D0C-942E-7401EBC3DF41}"/>
    <dgm:cxn modelId="{25D6D9C7-C3B5-4BC6-BDB4-1E5F9FE53E57}" type="presOf" srcId="{FD5A4D01-9CF1-4019-B138-D6E6142A993D}" destId="{30DC1906-E89D-4439-8201-ABBCBACE80A5}" srcOrd="0" destOrd="0" presId="urn:microsoft.com/office/officeart/2005/8/layout/vList3"/>
    <dgm:cxn modelId="{9AF73616-2937-4A8E-A71C-8A2CF37AE4C2}" srcId="{4F52B889-C4AC-453C-9087-64304F805E06}" destId="{5032F2EC-E420-42B6-B8D8-93097EE9F38C}" srcOrd="2" destOrd="0" parTransId="{5671688B-1C7C-4AD4-AA10-C43086F31F95}" sibTransId="{13DCEE08-F4F7-4701-B268-6D3CB1FEDDE6}"/>
    <dgm:cxn modelId="{F91A3B89-12BB-4094-8776-C3E66D420E49}" srcId="{4F52B889-C4AC-453C-9087-64304F805E06}" destId="{2B5490EA-278B-479F-A494-DD1E4EA1A198}" srcOrd="1" destOrd="0" parTransId="{3D69DFF2-0ABA-47EE-91BE-8A080589D891}" sibTransId="{AFEBD34D-71DC-4C70-8D2B-1632CEEF958E}"/>
    <dgm:cxn modelId="{8BE0EAE8-8B49-45E1-ACF7-8B8997A06BD7}" type="presOf" srcId="{5032F2EC-E420-42B6-B8D8-93097EE9F38C}" destId="{2F856289-4C0A-417E-970F-4B55948DFCD7}" srcOrd="0" destOrd="0" presId="urn:microsoft.com/office/officeart/2005/8/layout/vList3"/>
    <dgm:cxn modelId="{AEC91392-5576-42F8-BB51-F77942F8ED32}" type="presOf" srcId="{B0643789-40F1-4E88-876F-24750B8FC77C}" destId="{432A5B9C-DA7C-4502-A5F2-9EAF498E77D1}" srcOrd="0" destOrd="0" presId="urn:microsoft.com/office/officeart/2005/8/layout/vList3"/>
    <dgm:cxn modelId="{DDAD42FB-8688-4160-97C5-25CB29424909}" type="presOf" srcId="{4F52B889-C4AC-453C-9087-64304F805E06}" destId="{470197C2-1BB8-49B1-B83C-1BD1624B66D4}" srcOrd="0" destOrd="0" presId="urn:microsoft.com/office/officeart/2005/8/layout/vList3"/>
    <dgm:cxn modelId="{49B93F6F-0180-49CA-BF6A-581691F49CC5}" srcId="{4F52B889-C4AC-453C-9087-64304F805E06}" destId="{FD5A4D01-9CF1-4019-B138-D6E6142A993D}" srcOrd="0" destOrd="0" parTransId="{556A8476-5272-43C3-A6A4-B23B49765368}" sibTransId="{CA4B5FA6-81C9-4001-BDF4-90D18F831F20}"/>
    <dgm:cxn modelId="{C96A1950-1D42-487B-96A7-204521187459}" type="presParOf" srcId="{470197C2-1BB8-49B1-B83C-1BD1624B66D4}" destId="{443BEF30-DB98-476D-8B56-435F1A168010}" srcOrd="0" destOrd="0" presId="urn:microsoft.com/office/officeart/2005/8/layout/vList3"/>
    <dgm:cxn modelId="{A6D99139-0BAD-4C57-9BDF-1BFD4113D686}" type="presParOf" srcId="{443BEF30-DB98-476D-8B56-435F1A168010}" destId="{794E2FD2-3C59-4D29-9D56-42376597CB17}" srcOrd="0" destOrd="0" presId="urn:microsoft.com/office/officeart/2005/8/layout/vList3"/>
    <dgm:cxn modelId="{2C22CB3D-FFA6-4B7F-A825-7A63C135ABEA}" type="presParOf" srcId="{443BEF30-DB98-476D-8B56-435F1A168010}" destId="{30DC1906-E89D-4439-8201-ABBCBACE80A5}" srcOrd="1" destOrd="0" presId="urn:microsoft.com/office/officeart/2005/8/layout/vList3"/>
    <dgm:cxn modelId="{B3B9675B-0BAC-4811-A3AB-18D9446C11B2}" type="presParOf" srcId="{470197C2-1BB8-49B1-B83C-1BD1624B66D4}" destId="{93C76677-73AC-4142-924A-FFABB6F81753}" srcOrd="1" destOrd="0" presId="urn:microsoft.com/office/officeart/2005/8/layout/vList3"/>
    <dgm:cxn modelId="{7A93B1FB-A2DC-4058-BF73-68918B0C2384}" type="presParOf" srcId="{470197C2-1BB8-49B1-B83C-1BD1624B66D4}" destId="{0C80B622-A34D-48D6-A77C-CCBD995208F2}" srcOrd="2" destOrd="0" presId="urn:microsoft.com/office/officeart/2005/8/layout/vList3"/>
    <dgm:cxn modelId="{C331C234-8A6E-4169-BC6E-34315E5340A7}" type="presParOf" srcId="{0C80B622-A34D-48D6-A77C-CCBD995208F2}" destId="{03D5DD72-7D81-4A81-9A4E-1C9D47689FB0}" srcOrd="0" destOrd="0" presId="urn:microsoft.com/office/officeart/2005/8/layout/vList3"/>
    <dgm:cxn modelId="{F724BA3D-4888-4C56-BD42-D9D04EDC2D75}" type="presParOf" srcId="{0C80B622-A34D-48D6-A77C-CCBD995208F2}" destId="{13617F9A-440D-4152-8F17-C300F4DC69B9}" srcOrd="1" destOrd="0" presId="urn:microsoft.com/office/officeart/2005/8/layout/vList3"/>
    <dgm:cxn modelId="{EE9D2739-B8BF-4391-90C5-87ED9496DFB0}" type="presParOf" srcId="{470197C2-1BB8-49B1-B83C-1BD1624B66D4}" destId="{3D206A60-CDCC-4985-BA51-2490A50FC652}" srcOrd="3" destOrd="0" presId="urn:microsoft.com/office/officeart/2005/8/layout/vList3"/>
    <dgm:cxn modelId="{43181918-AB5D-40A1-84D2-E063E0209F74}" type="presParOf" srcId="{470197C2-1BB8-49B1-B83C-1BD1624B66D4}" destId="{9DC3A42A-5B9F-4D33-BABE-7CC4619F48CC}" srcOrd="4" destOrd="0" presId="urn:microsoft.com/office/officeart/2005/8/layout/vList3"/>
    <dgm:cxn modelId="{BBAE4BD0-DD5D-40A7-8145-F2ECB063A4B2}" type="presParOf" srcId="{9DC3A42A-5B9F-4D33-BABE-7CC4619F48CC}" destId="{D3F15A8F-BF9B-4888-9543-98BAA34AA365}" srcOrd="0" destOrd="0" presId="urn:microsoft.com/office/officeart/2005/8/layout/vList3"/>
    <dgm:cxn modelId="{93677FFD-94D2-4ACD-95AA-220D4972DD25}" type="presParOf" srcId="{9DC3A42A-5B9F-4D33-BABE-7CC4619F48CC}" destId="{2F856289-4C0A-417E-970F-4B55948DFCD7}" srcOrd="1" destOrd="0" presId="urn:microsoft.com/office/officeart/2005/8/layout/vList3"/>
    <dgm:cxn modelId="{D8EC5FB0-5AE6-4A6E-A4B0-326E78444E93}" type="presParOf" srcId="{470197C2-1BB8-49B1-B83C-1BD1624B66D4}" destId="{C21F3EF1-B74E-45D3-AEC7-612D52951C50}" srcOrd="5" destOrd="0" presId="urn:microsoft.com/office/officeart/2005/8/layout/vList3"/>
    <dgm:cxn modelId="{84A24570-3578-4766-AC96-8976B09615F7}" type="presParOf" srcId="{470197C2-1BB8-49B1-B83C-1BD1624B66D4}" destId="{B8A23A0D-1B93-4D6C-A0AC-088ECF62CA2C}" srcOrd="6" destOrd="0" presId="urn:microsoft.com/office/officeart/2005/8/layout/vList3"/>
    <dgm:cxn modelId="{8D5994EC-F3EB-4B0A-B441-7E46EE55B65F}" type="presParOf" srcId="{B8A23A0D-1B93-4D6C-A0AC-088ECF62CA2C}" destId="{1CA83448-319D-41F2-A526-35F5A44C9503}" srcOrd="0" destOrd="0" presId="urn:microsoft.com/office/officeart/2005/8/layout/vList3"/>
    <dgm:cxn modelId="{878FDD07-905B-41D9-8D37-B2CC971D3921}" type="presParOf" srcId="{B8A23A0D-1B93-4D6C-A0AC-088ECF62CA2C}" destId="{432A5B9C-DA7C-4502-A5F2-9EAF498E77D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8CBF45-0B45-4FEA-8857-B05512306043}" type="doc">
      <dgm:prSet loTypeId="urn:microsoft.com/office/officeart/2005/8/layout/list1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476E13B-2446-41BB-93BD-CC6C433460E0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прямое финансирование (субсидии, займы),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которые достигают 50% расходов на создание новой продукции и технологий (Франция, США и другие страны)</a:t>
          </a:r>
        </a:p>
      </dgm:t>
    </dgm:pt>
    <dgm:pt modelId="{B5B448CF-8941-4510-9C28-ED6AA58994F9}" type="parTrans" cxnId="{1BC8F5C6-58B7-4453-BDCA-861A8578CD2F}">
      <dgm:prSet/>
      <dgm:spPr/>
      <dgm:t>
        <a:bodyPr/>
        <a:lstStyle/>
        <a:p>
          <a:endParaRPr lang="ru-RU"/>
        </a:p>
      </dgm:t>
    </dgm:pt>
    <dgm:pt modelId="{5CE1CA2C-3063-4111-973B-3EE1D09AF76F}" type="sibTrans" cxnId="{1BC8F5C6-58B7-4453-BDCA-861A8578CD2F}">
      <dgm:prSet/>
      <dgm:spPr/>
      <dgm:t>
        <a:bodyPr/>
        <a:lstStyle/>
        <a:p>
          <a:endParaRPr lang="ru-RU"/>
        </a:p>
      </dgm:t>
    </dgm:pt>
    <dgm:pt modelId="{A31C4483-5133-45AD-ABD3-D801B7B4043F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облегчение налогообложения для предприятий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в т.ч. исключение из налогооблагаемых сумм затрат на НИОКР и списание инвестиций на НИОКР, льготное налогообложение университетов и НИИ (Япония)</a:t>
          </a:r>
        </a:p>
      </dgm:t>
    </dgm:pt>
    <dgm:pt modelId="{5B096A87-6E12-4385-8D04-1242FE85A2B0}" type="parTrans" cxnId="{6FD0A756-1F52-461F-8428-6C23D47D7479}">
      <dgm:prSet/>
      <dgm:spPr/>
      <dgm:t>
        <a:bodyPr/>
        <a:lstStyle/>
        <a:p>
          <a:endParaRPr lang="ru-RU"/>
        </a:p>
      </dgm:t>
    </dgm:pt>
    <dgm:pt modelId="{0F853FB3-93CE-403E-9242-5DFB34E59D8E}" type="sibTrans" cxnId="{6FD0A756-1F52-461F-8428-6C23D47D7479}">
      <dgm:prSet/>
      <dgm:spPr/>
      <dgm:t>
        <a:bodyPr/>
        <a:lstStyle/>
        <a:p>
          <a:endParaRPr lang="ru-RU"/>
        </a:p>
      </dgm:t>
    </dgm:pt>
    <dgm:pt modelId="{5FF246B6-BE70-40C9-B222-6306AE2FED00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законодательное обеспечение защиты интеллектуальной собственности и авторских прав</a:t>
          </a:r>
          <a:endParaRPr lang="ru-RU" sz="1400" i="0" dirty="0" smtClean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706515BE-DD68-41C3-BE7B-3C55A9980973}" type="parTrans" cxnId="{BA417571-8240-49D2-AC20-BB72F87ECC1F}">
      <dgm:prSet/>
      <dgm:spPr/>
      <dgm:t>
        <a:bodyPr/>
        <a:lstStyle/>
        <a:p>
          <a:endParaRPr lang="ru-RU"/>
        </a:p>
      </dgm:t>
    </dgm:pt>
    <dgm:pt modelId="{535563CC-5365-4890-A5AB-DC8B3443818D}" type="sibTrans" cxnId="{BA417571-8240-49D2-AC20-BB72F87ECC1F}">
      <dgm:prSet/>
      <dgm:spPr/>
      <dgm:t>
        <a:bodyPr/>
        <a:lstStyle/>
        <a:p>
          <a:endParaRPr lang="ru-RU"/>
        </a:p>
      </dgm:t>
    </dgm:pt>
    <dgm:pt modelId="{8D933C28-BB2C-49EA-B87A-4BABD7B49FA4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предоставление ссуд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в том числе без выплаты процентов (Швеция)</a:t>
          </a:r>
        </a:p>
      </dgm:t>
    </dgm:pt>
    <dgm:pt modelId="{6EEB36CF-28B6-4C9C-B56F-FBB9CE89AB1C}" type="parTrans" cxnId="{714167ED-35A1-438E-8743-52E5105C4F49}">
      <dgm:prSet/>
      <dgm:spPr/>
      <dgm:t>
        <a:bodyPr/>
        <a:lstStyle/>
        <a:p>
          <a:endParaRPr lang="ru-RU"/>
        </a:p>
      </dgm:t>
    </dgm:pt>
    <dgm:pt modelId="{2CB23022-C7DB-45B6-8F79-EE8DE4CF2734}" type="sibTrans" cxnId="{714167ED-35A1-438E-8743-52E5105C4F49}">
      <dgm:prSet/>
      <dgm:spPr/>
      <dgm:t>
        <a:bodyPr/>
        <a:lstStyle/>
        <a:p>
          <a:endParaRPr lang="ru-RU"/>
        </a:p>
      </dgm:t>
    </dgm:pt>
    <dgm:pt modelId="{567B58A7-DA94-41EE-BB0C-037913A9CB83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целевые дотации на научно-исследовательские разработки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(практически во всех развитых странах)</a:t>
          </a:r>
        </a:p>
      </dgm:t>
    </dgm:pt>
    <dgm:pt modelId="{02582A08-2809-4809-AB06-BDB3DD651FCF}" type="parTrans" cxnId="{D6A124F5-E4A4-45A8-AAE9-E29798D3A85B}">
      <dgm:prSet/>
      <dgm:spPr/>
      <dgm:t>
        <a:bodyPr/>
        <a:lstStyle/>
        <a:p>
          <a:endParaRPr lang="ru-RU"/>
        </a:p>
      </dgm:t>
    </dgm:pt>
    <dgm:pt modelId="{A0297649-094D-446F-BE1D-7CC15CC3765E}" type="sibTrans" cxnId="{D6A124F5-E4A4-45A8-AAE9-E29798D3A85B}">
      <dgm:prSet/>
      <dgm:spPr/>
      <dgm:t>
        <a:bodyPr/>
        <a:lstStyle/>
        <a:p>
          <a:endParaRPr lang="ru-RU"/>
        </a:p>
      </dgm:t>
    </dgm:pt>
    <dgm:pt modelId="{004686DC-E8D2-49BE-BD2E-4F6DD34DA489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создание фондов внедрения инноваций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с учетом возможного коммерческого риска (Англия, Германия, Франция, Швейцария, Нидерланды)</a:t>
          </a:r>
        </a:p>
      </dgm:t>
    </dgm:pt>
    <dgm:pt modelId="{6E7D041C-E286-41BB-B549-714C64BB4EE4}" type="parTrans" cxnId="{5B6FB730-62CB-4487-B687-0A645D6C5438}">
      <dgm:prSet/>
      <dgm:spPr/>
      <dgm:t>
        <a:bodyPr/>
        <a:lstStyle/>
        <a:p>
          <a:endParaRPr lang="ru-RU"/>
        </a:p>
      </dgm:t>
    </dgm:pt>
    <dgm:pt modelId="{75E230F1-295C-4D31-A252-1BDEE67B9E68}" type="sibTrans" cxnId="{5B6FB730-62CB-4487-B687-0A645D6C5438}">
      <dgm:prSet/>
      <dgm:spPr/>
      <dgm:t>
        <a:bodyPr/>
        <a:lstStyle/>
        <a:p>
          <a:endParaRPr lang="ru-RU"/>
        </a:p>
      </dgm:t>
    </dgm:pt>
    <dgm:pt modelId="{9FA2BF02-CAC2-4D36-8ACE-B228F30C75AF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безвозмездные ссуды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достигающие 50% затрат на внедрение новшеств (Германия) </a:t>
          </a:r>
        </a:p>
      </dgm:t>
    </dgm:pt>
    <dgm:pt modelId="{E5E72178-07FE-41A9-BFF0-08339F31F33C}" type="parTrans" cxnId="{4ADC55DD-16FD-48F7-9C34-0CA46A19E3C4}">
      <dgm:prSet/>
      <dgm:spPr/>
      <dgm:t>
        <a:bodyPr/>
        <a:lstStyle/>
        <a:p>
          <a:endParaRPr lang="ru-RU"/>
        </a:p>
      </dgm:t>
    </dgm:pt>
    <dgm:pt modelId="{60115038-63FF-4A2E-BCA9-D4E7AF9DD87B}" type="sibTrans" cxnId="{4ADC55DD-16FD-48F7-9C34-0CA46A19E3C4}">
      <dgm:prSet/>
      <dgm:spPr/>
      <dgm:t>
        <a:bodyPr/>
        <a:lstStyle/>
        <a:p>
          <a:endParaRPr lang="ru-RU"/>
        </a:p>
      </dgm:t>
    </dgm:pt>
    <dgm:pt modelId="{6F0CFD2F-CF5C-42B7-8F37-A4D0534377F1}" type="pres">
      <dgm:prSet presAssocID="{368CBF45-0B45-4FEA-8857-B055123060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52CB14-2A1C-4324-A21A-54FEA8033DFF}" type="pres">
      <dgm:prSet presAssocID="{E476E13B-2446-41BB-93BD-CC6C433460E0}" presName="parentLin" presStyleCnt="0"/>
      <dgm:spPr/>
      <dgm:t>
        <a:bodyPr/>
        <a:lstStyle/>
        <a:p>
          <a:endParaRPr lang="ru-RU"/>
        </a:p>
      </dgm:t>
    </dgm:pt>
    <dgm:pt modelId="{039E9D52-6C3F-4BB0-903A-08A35D0E5F7C}" type="pres">
      <dgm:prSet presAssocID="{E476E13B-2446-41BB-93BD-CC6C433460E0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A84E9EEC-0196-4E6A-926A-AD3652F985B0}" type="pres">
      <dgm:prSet presAssocID="{E476E13B-2446-41BB-93BD-CC6C433460E0}" presName="parentText" presStyleLbl="node1" presStyleIdx="0" presStyleCnt="7" custScaleX="142857" custScaleY="1601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E5B724-3BB0-4267-86C7-E445824D203F}" type="pres">
      <dgm:prSet presAssocID="{E476E13B-2446-41BB-93BD-CC6C433460E0}" presName="negativeSpace" presStyleCnt="0"/>
      <dgm:spPr/>
      <dgm:t>
        <a:bodyPr/>
        <a:lstStyle/>
        <a:p>
          <a:endParaRPr lang="ru-RU"/>
        </a:p>
      </dgm:t>
    </dgm:pt>
    <dgm:pt modelId="{0CC28F63-EC23-4669-883F-CF8F952BC67E}" type="pres">
      <dgm:prSet presAssocID="{E476E13B-2446-41BB-93BD-CC6C433460E0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39590-5010-433F-89AC-FE646AB7A90C}" type="pres">
      <dgm:prSet presAssocID="{5CE1CA2C-3063-4111-973B-3EE1D09AF76F}" presName="spaceBetweenRectangles" presStyleCnt="0"/>
      <dgm:spPr/>
      <dgm:t>
        <a:bodyPr/>
        <a:lstStyle/>
        <a:p>
          <a:endParaRPr lang="ru-RU"/>
        </a:p>
      </dgm:t>
    </dgm:pt>
    <dgm:pt modelId="{8EBF5875-4D7E-406A-B91A-FC5271AE7020}" type="pres">
      <dgm:prSet presAssocID="{A31C4483-5133-45AD-ABD3-D801B7B4043F}" presName="parentLin" presStyleCnt="0"/>
      <dgm:spPr/>
      <dgm:t>
        <a:bodyPr/>
        <a:lstStyle/>
        <a:p>
          <a:endParaRPr lang="ru-RU"/>
        </a:p>
      </dgm:t>
    </dgm:pt>
    <dgm:pt modelId="{4F6BFFF9-1111-428B-937D-A3205966023E}" type="pres">
      <dgm:prSet presAssocID="{A31C4483-5133-45AD-ABD3-D801B7B4043F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81AB7B64-40FB-4959-9385-12C0B705ECCA}" type="pres">
      <dgm:prSet presAssocID="{A31C4483-5133-45AD-ABD3-D801B7B4043F}" presName="parentText" presStyleLbl="node1" presStyleIdx="1" presStyleCnt="7" custScaleX="142857" custScaleY="1498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8378E-8BDF-4FD6-9662-10731C621F4A}" type="pres">
      <dgm:prSet presAssocID="{A31C4483-5133-45AD-ABD3-D801B7B4043F}" presName="negativeSpace" presStyleCnt="0"/>
      <dgm:spPr/>
      <dgm:t>
        <a:bodyPr/>
        <a:lstStyle/>
        <a:p>
          <a:endParaRPr lang="ru-RU"/>
        </a:p>
      </dgm:t>
    </dgm:pt>
    <dgm:pt modelId="{869BDE7A-4F83-45D0-9018-A7FD68454B54}" type="pres">
      <dgm:prSet presAssocID="{A31C4483-5133-45AD-ABD3-D801B7B4043F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D61ED-6F42-4EA8-ADDE-64DCE61B0CDF}" type="pres">
      <dgm:prSet presAssocID="{0F853FB3-93CE-403E-9242-5DFB34E59D8E}" presName="spaceBetweenRectangles" presStyleCnt="0"/>
      <dgm:spPr/>
      <dgm:t>
        <a:bodyPr/>
        <a:lstStyle/>
        <a:p>
          <a:endParaRPr lang="ru-RU"/>
        </a:p>
      </dgm:t>
    </dgm:pt>
    <dgm:pt modelId="{1D935B08-BC0E-4F3B-9B98-6616696925EF}" type="pres">
      <dgm:prSet presAssocID="{5FF246B6-BE70-40C9-B222-6306AE2FED00}" presName="parentLin" presStyleCnt="0"/>
      <dgm:spPr/>
      <dgm:t>
        <a:bodyPr/>
        <a:lstStyle/>
        <a:p>
          <a:endParaRPr lang="ru-RU"/>
        </a:p>
      </dgm:t>
    </dgm:pt>
    <dgm:pt modelId="{25EA1516-2DF6-4BFD-B648-D36C49E7320E}" type="pres">
      <dgm:prSet presAssocID="{5FF246B6-BE70-40C9-B222-6306AE2FED00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9A011AE9-5026-428A-99DF-A605604764C3}" type="pres">
      <dgm:prSet presAssocID="{5FF246B6-BE70-40C9-B222-6306AE2FED00}" presName="parentText" presStyleLbl="node1" presStyleIdx="2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399BF-8C90-471D-A05D-ADDA1C5DE3E0}" type="pres">
      <dgm:prSet presAssocID="{5FF246B6-BE70-40C9-B222-6306AE2FED00}" presName="negativeSpace" presStyleCnt="0"/>
      <dgm:spPr/>
      <dgm:t>
        <a:bodyPr/>
        <a:lstStyle/>
        <a:p>
          <a:endParaRPr lang="ru-RU"/>
        </a:p>
      </dgm:t>
    </dgm:pt>
    <dgm:pt modelId="{D031AA0E-76D4-4D72-809F-EE6AB17D3FDE}" type="pres">
      <dgm:prSet presAssocID="{5FF246B6-BE70-40C9-B222-6306AE2FED00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D64031-0C6A-4548-A174-E9AE53A06177}" type="pres">
      <dgm:prSet presAssocID="{535563CC-5365-4890-A5AB-DC8B3443818D}" presName="spaceBetweenRectangles" presStyleCnt="0"/>
      <dgm:spPr/>
      <dgm:t>
        <a:bodyPr/>
        <a:lstStyle/>
        <a:p>
          <a:endParaRPr lang="ru-RU"/>
        </a:p>
      </dgm:t>
    </dgm:pt>
    <dgm:pt modelId="{03D74651-8CD3-4AFF-B272-DA1CCAFAAC78}" type="pres">
      <dgm:prSet presAssocID="{8D933C28-BB2C-49EA-B87A-4BABD7B49FA4}" presName="parentLin" presStyleCnt="0"/>
      <dgm:spPr/>
      <dgm:t>
        <a:bodyPr/>
        <a:lstStyle/>
        <a:p>
          <a:endParaRPr lang="ru-RU"/>
        </a:p>
      </dgm:t>
    </dgm:pt>
    <dgm:pt modelId="{13AB72E2-A817-4525-AD18-D349F1A449EB}" type="pres">
      <dgm:prSet presAssocID="{8D933C28-BB2C-49EA-B87A-4BABD7B49FA4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ADA67459-A942-48A8-846D-4D7BD197637C}" type="pres">
      <dgm:prSet presAssocID="{8D933C28-BB2C-49EA-B87A-4BABD7B49FA4}" presName="parentText" presStyleLbl="node1" presStyleIdx="3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AB191-9F7C-497F-8EB7-78A9332B9C5E}" type="pres">
      <dgm:prSet presAssocID="{8D933C28-BB2C-49EA-B87A-4BABD7B49FA4}" presName="negativeSpace" presStyleCnt="0"/>
      <dgm:spPr/>
      <dgm:t>
        <a:bodyPr/>
        <a:lstStyle/>
        <a:p>
          <a:endParaRPr lang="ru-RU"/>
        </a:p>
      </dgm:t>
    </dgm:pt>
    <dgm:pt modelId="{5EFB7401-C890-4CB6-807D-44DF92AA02DF}" type="pres">
      <dgm:prSet presAssocID="{8D933C28-BB2C-49EA-B87A-4BABD7B49FA4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35F76-95DF-46D6-BADC-C246504F641C}" type="pres">
      <dgm:prSet presAssocID="{2CB23022-C7DB-45B6-8F79-EE8DE4CF2734}" presName="spaceBetweenRectangles" presStyleCnt="0"/>
      <dgm:spPr/>
      <dgm:t>
        <a:bodyPr/>
        <a:lstStyle/>
        <a:p>
          <a:endParaRPr lang="ru-RU"/>
        </a:p>
      </dgm:t>
    </dgm:pt>
    <dgm:pt modelId="{25FDEBAB-2454-4FC5-ACF5-2BAF212260F7}" type="pres">
      <dgm:prSet presAssocID="{567B58A7-DA94-41EE-BB0C-037913A9CB83}" presName="parentLin" presStyleCnt="0"/>
      <dgm:spPr/>
      <dgm:t>
        <a:bodyPr/>
        <a:lstStyle/>
        <a:p>
          <a:endParaRPr lang="ru-RU"/>
        </a:p>
      </dgm:t>
    </dgm:pt>
    <dgm:pt modelId="{F9CF4528-A9D2-40D2-926A-2F90E8F1AA67}" type="pres">
      <dgm:prSet presAssocID="{567B58A7-DA94-41EE-BB0C-037913A9CB83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30920274-4985-4DAA-83E1-78AD58BF2DC2}" type="pres">
      <dgm:prSet presAssocID="{567B58A7-DA94-41EE-BB0C-037913A9CB83}" presName="parentText" presStyleLbl="node1" presStyleIdx="4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6A0DB-B981-4698-840E-8565F2EFE7B7}" type="pres">
      <dgm:prSet presAssocID="{567B58A7-DA94-41EE-BB0C-037913A9CB83}" presName="negativeSpace" presStyleCnt="0"/>
      <dgm:spPr/>
      <dgm:t>
        <a:bodyPr/>
        <a:lstStyle/>
        <a:p>
          <a:endParaRPr lang="ru-RU"/>
        </a:p>
      </dgm:t>
    </dgm:pt>
    <dgm:pt modelId="{E78389E4-AC7B-4D82-94A1-9C19D1CF5A57}" type="pres">
      <dgm:prSet presAssocID="{567B58A7-DA94-41EE-BB0C-037913A9CB83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8F389-1C0B-466A-9B76-A5DC25305A94}" type="pres">
      <dgm:prSet presAssocID="{A0297649-094D-446F-BE1D-7CC15CC3765E}" presName="spaceBetweenRectangles" presStyleCnt="0"/>
      <dgm:spPr/>
      <dgm:t>
        <a:bodyPr/>
        <a:lstStyle/>
        <a:p>
          <a:endParaRPr lang="ru-RU"/>
        </a:p>
      </dgm:t>
    </dgm:pt>
    <dgm:pt modelId="{F697C431-13BA-4AB2-AE0B-2E59EEA4BB45}" type="pres">
      <dgm:prSet presAssocID="{004686DC-E8D2-49BE-BD2E-4F6DD34DA489}" presName="parentLin" presStyleCnt="0"/>
      <dgm:spPr/>
      <dgm:t>
        <a:bodyPr/>
        <a:lstStyle/>
        <a:p>
          <a:endParaRPr lang="ru-RU"/>
        </a:p>
      </dgm:t>
    </dgm:pt>
    <dgm:pt modelId="{E49B4950-D18E-4F1D-9F5E-C96C38006117}" type="pres">
      <dgm:prSet presAssocID="{004686DC-E8D2-49BE-BD2E-4F6DD34DA489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B2A66649-4B61-4609-B118-1C76D6D621CD}" type="pres">
      <dgm:prSet presAssocID="{004686DC-E8D2-49BE-BD2E-4F6DD34DA489}" presName="parentText" presStyleLbl="node1" presStyleIdx="5" presStyleCnt="7" custScaleX="142857" custScaleY="1483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2DA7E-DD8B-4015-A2C9-8E96D14C3520}" type="pres">
      <dgm:prSet presAssocID="{004686DC-E8D2-49BE-BD2E-4F6DD34DA489}" presName="negativeSpace" presStyleCnt="0"/>
      <dgm:spPr/>
      <dgm:t>
        <a:bodyPr/>
        <a:lstStyle/>
        <a:p>
          <a:endParaRPr lang="ru-RU"/>
        </a:p>
      </dgm:t>
    </dgm:pt>
    <dgm:pt modelId="{4173BD36-7B4B-4A0B-87A1-0EACCA9B3CD4}" type="pres">
      <dgm:prSet presAssocID="{004686DC-E8D2-49BE-BD2E-4F6DD34DA489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F48B0-CAE9-46FD-A662-D3B3C0121211}" type="pres">
      <dgm:prSet presAssocID="{75E230F1-295C-4D31-A252-1BDEE67B9E68}" presName="spaceBetweenRectangles" presStyleCnt="0"/>
      <dgm:spPr/>
      <dgm:t>
        <a:bodyPr/>
        <a:lstStyle/>
        <a:p>
          <a:endParaRPr lang="ru-RU"/>
        </a:p>
      </dgm:t>
    </dgm:pt>
    <dgm:pt modelId="{A5E540CE-9AF3-43F2-B55E-758C3B0C12B2}" type="pres">
      <dgm:prSet presAssocID="{9FA2BF02-CAC2-4D36-8ACE-B228F30C75AF}" presName="parentLin" presStyleCnt="0"/>
      <dgm:spPr/>
      <dgm:t>
        <a:bodyPr/>
        <a:lstStyle/>
        <a:p>
          <a:endParaRPr lang="ru-RU"/>
        </a:p>
      </dgm:t>
    </dgm:pt>
    <dgm:pt modelId="{09DDC5F4-A457-4AF2-9F22-82304FF81518}" type="pres">
      <dgm:prSet presAssocID="{9FA2BF02-CAC2-4D36-8ACE-B228F30C75AF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34437EB3-0F37-4482-926B-88127EF58F94}" type="pres">
      <dgm:prSet presAssocID="{9FA2BF02-CAC2-4D36-8ACE-B228F30C75AF}" presName="parentText" presStyleLbl="node1" presStyleIdx="6" presStyleCnt="7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01BCE4-5E34-4540-AF03-9A9DEBA310CF}" type="pres">
      <dgm:prSet presAssocID="{9FA2BF02-CAC2-4D36-8ACE-B228F30C75AF}" presName="negativeSpace" presStyleCnt="0"/>
      <dgm:spPr/>
      <dgm:t>
        <a:bodyPr/>
        <a:lstStyle/>
        <a:p>
          <a:endParaRPr lang="ru-RU"/>
        </a:p>
      </dgm:t>
    </dgm:pt>
    <dgm:pt modelId="{4618EA7B-837D-4383-898C-0B3E185FC5DF}" type="pres">
      <dgm:prSet presAssocID="{9FA2BF02-CAC2-4D36-8ACE-B228F30C75AF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242CF5-F33A-412E-B972-384D7E2229FB}" type="presOf" srcId="{E476E13B-2446-41BB-93BD-CC6C433460E0}" destId="{A84E9EEC-0196-4E6A-926A-AD3652F985B0}" srcOrd="1" destOrd="0" presId="urn:microsoft.com/office/officeart/2005/8/layout/list1"/>
    <dgm:cxn modelId="{6FD0A756-1F52-461F-8428-6C23D47D7479}" srcId="{368CBF45-0B45-4FEA-8857-B05512306043}" destId="{A31C4483-5133-45AD-ABD3-D801B7B4043F}" srcOrd="1" destOrd="0" parTransId="{5B096A87-6E12-4385-8D04-1242FE85A2B0}" sibTransId="{0F853FB3-93CE-403E-9242-5DFB34E59D8E}"/>
    <dgm:cxn modelId="{095CFEFF-EA7A-40CB-BAB6-070F7984C8C0}" type="presOf" srcId="{567B58A7-DA94-41EE-BB0C-037913A9CB83}" destId="{30920274-4985-4DAA-83E1-78AD58BF2DC2}" srcOrd="1" destOrd="0" presId="urn:microsoft.com/office/officeart/2005/8/layout/list1"/>
    <dgm:cxn modelId="{71628EFD-CAD8-49D9-B313-A1B5861B7CD8}" type="presOf" srcId="{8D933C28-BB2C-49EA-B87A-4BABD7B49FA4}" destId="{13AB72E2-A817-4525-AD18-D349F1A449EB}" srcOrd="0" destOrd="0" presId="urn:microsoft.com/office/officeart/2005/8/layout/list1"/>
    <dgm:cxn modelId="{72BBDE26-B95E-4B99-8FC9-4E87C60F0137}" type="presOf" srcId="{A31C4483-5133-45AD-ABD3-D801B7B4043F}" destId="{81AB7B64-40FB-4959-9385-12C0B705ECCA}" srcOrd="1" destOrd="0" presId="urn:microsoft.com/office/officeart/2005/8/layout/list1"/>
    <dgm:cxn modelId="{B8CCC51F-39CF-416D-91B0-512BAC24F168}" type="presOf" srcId="{004686DC-E8D2-49BE-BD2E-4F6DD34DA489}" destId="{E49B4950-D18E-4F1D-9F5E-C96C38006117}" srcOrd="0" destOrd="0" presId="urn:microsoft.com/office/officeart/2005/8/layout/list1"/>
    <dgm:cxn modelId="{86C37D00-3CC7-42BF-93C4-018A89217D7A}" type="presOf" srcId="{E476E13B-2446-41BB-93BD-CC6C433460E0}" destId="{039E9D52-6C3F-4BB0-903A-08A35D0E5F7C}" srcOrd="0" destOrd="0" presId="urn:microsoft.com/office/officeart/2005/8/layout/list1"/>
    <dgm:cxn modelId="{4ADC55DD-16FD-48F7-9C34-0CA46A19E3C4}" srcId="{368CBF45-0B45-4FEA-8857-B05512306043}" destId="{9FA2BF02-CAC2-4D36-8ACE-B228F30C75AF}" srcOrd="6" destOrd="0" parTransId="{E5E72178-07FE-41A9-BFF0-08339F31F33C}" sibTransId="{60115038-63FF-4A2E-BCA9-D4E7AF9DD87B}"/>
    <dgm:cxn modelId="{3A798369-BA1B-49E6-A6BF-6D2DA4877118}" type="presOf" srcId="{A31C4483-5133-45AD-ABD3-D801B7B4043F}" destId="{4F6BFFF9-1111-428B-937D-A3205966023E}" srcOrd="0" destOrd="0" presId="urn:microsoft.com/office/officeart/2005/8/layout/list1"/>
    <dgm:cxn modelId="{81F6ABF8-7902-46B1-8B31-37876BDCA671}" type="presOf" srcId="{9FA2BF02-CAC2-4D36-8ACE-B228F30C75AF}" destId="{09DDC5F4-A457-4AF2-9F22-82304FF81518}" srcOrd="0" destOrd="0" presId="urn:microsoft.com/office/officeart/2005/8/layout/list1"/>
    <dgm:cxn modelId="{D6A124F5-E4A4-45A8-AAE9-E29798D3A85B}" srcId="{368CBF45-0B45-4FEA-8857-B05512306043}" destId="{567B58A7-DA94-41EE-BB0C-037913A9CB83}" srcOrd="4" destOrd="0" parTransId="{02582A08-2809-4809-AB06-BDB3DD651FCF}" sibTransId="{A0297649-094D-446F-BE1D-7CC15CC3765E}"/>
    <dgm:cxn modelId="{1BC8F5C6-58B7-4453-BDCA-861A8578CD2F}" srcId="{368CBF45-0B45-4FEA-8857-B05512306043}" destId="{E476E13B-2446-41BB-93BD-CC6C433460E0}" srcOrd="0" destOrd="0" parTransId="{B5B448CF-8941-4510-9C28-ED6AA58994F9}" sibTransId="{5CE1CA2C-3063-4111-973B-3EE1D09AF76F}"/>
    <dgm:cxn modelId="{C87BBAAF-CD67-4029-8829-64C3FE7099D1}" type="presOf" srcId="{8D933C28-BB2C-49EA-B87A-4BABD7B49FA4}" destId="{ADA67459-A942-48A8-846D-4D7BD197637C}" srcOrd="1" destOrd="0" presId="urn:microsoft.com/office/officeart/2005/8/layout/list1"/>
    <dgm:cxn modelId="{70A8FC5A-177C-440B-B106-054F08ADEBB7}" type="presOf" srcId="{9FA2BF02-CAC2-4D36-8ACE-B228F30C75AF}" destId="{34437EB3-0F37-4482-926B-88127EF58F94}" srcOrd="1" destOrd="0" presId="urn:microsoft.com/office/officeart/2005/8/layout/list1"/>
    <dgm:cxn modelId="{BA417571-8240-49D2-AC20-BB72F87ECC1F}" srcId="{368CBF45-0B45-4FEA-8857-B05512306043}" destId="{5FF246B6-BE70-40C9-B222-6306AE2FED00}" srcOrd="2" destOrd="0" parTransId="{706515BE-DD68-41C3-BE7B-3C55A9980973}" sibTransId="{535563CC-5365-4890-A5AB-DC8B3443818D}"/>
    <dgm:cxn modelId="{5B6FB730-62CB-4487-B687-0A645D6C5438}" srcId="{368CBF45-0B45-4FEA-8857-B05512306043}" destId="{004686DC-E8D2-49BE-BD2E-4F6DD34DA489}" srcOrd="5" destOrd="0" parTransId="{6E7D041C-E286-41BB-B549-714C64BB4EE4}" sibTransId="{75E230F1-295C-4D31-A252-1BDEE67B9E68}"/>
    <dgm:cxn modelId="{46BA5802-662C-4386-A490-CB4B36668109}" type="presOf" srcId="{004686DC-E8D2-49BE-BD2E-4F6DD34DA489}" destId="{B2A66649-4B61-4609-B118-1C76D6D621CD}" srcOrd="1" destOrd="0" presId="urn:microsoft.com/office/officeart/2005/8/layout/list1"/>
    <dgm:cxn modelId="{1141A23F-630F-4CE9-9047-A36E068462B9}" type="presOf" srcId="{567B58A7-DA94-41EE-BB0C-037913A9CB83}" destId="{F9CF4528-A9D2-40D2-926A-2F90E8F1AA67}" srcOrd="0" destOrd="0" presId="urn:microsoft.com/office/officeart/2005/8/layout/list1"/>
    <dgm:cxn modelId="{714167ED-35A1-438E-8743-52E5105C4F49}" srcId="{368CBF45-0B45-4FEA-8857-B05512306043}" destId="{8D933C28-BB2C-49EA-B87A-4BABD7B49FA4}" srcOrd="3" destOrd="0" parTransId="{6EEB36CF-28B6-4C9C-B56F-FBB9CE89AB1C}" sibTransId="{2CB23022-C7DB-45B6-8F79-EE8DE4CF2734}"/>
    <dgm:cxn modelId="{6C1F9BED-E2C9-4C27-A9E7-83CACEDCABF5}" type="presOf" srcId="{368CBF45-0B45-4FEA-8857-B05512306043}" destId="{6F0CFD2F-CF5C-42B7-8F37-A4D0534377F1}" srcOrd="0" destOrd="0" presId="urn:microsoft.com/office/officeart/2005/8/layout/list1"/>
    <dgm:cxn modelId="{4879BA53-7CC9-4C4B-AF71-5EB5E1B8CA26}" type="presOf" srcId="{5FF246B6-BE70-40C9-B222-6306AE2FED00}" destId="{9A011AE9-5026-428A-99DF-A605604764C3}" srcOrd="1" destOrd="0" presId="urn:microsoft.com/office/officeart/2005/8/layout/list1"/>
    <dgm:cxn modelId="{FC8B151E-0717-421A-9E7A-8A9D08429B3C}" type="presOf" srcId="{5FF246B6-BE70-40C9-B222-6306AE2FED00}" destId="{25EA1516-2DF6-4BFD-B648-D36C49E7320E}" srcOrd="0" destOrd="0" presId="urn:microsoft.com/office/officeart/2005/8/layout/list1"/>
    <dgm:cxn modelId="{0A2B7F8D-5A63-4A23-915D-C8F100E2C1A2}" type="presParOf" srcId="{6F0CFD2F-CF5C-42B7-8F37-A4D0534377F1}" destId="{5452CB14-2A1C-4324-A21A-54FEA8033DFF}" srcOrd="0" destOrd="0" presId="urn:microsoft.com/office/officeart/2005/8/layout/list1"/>
    <dgm:cxn modelId="{933BEC4E-EA68-4525-86A2-7340D93E4658}" type="presParOf" srcId="{5452CB14-2A1C-4324-A21A-54FEA8033DFF}" destId="{039E9D52-6C3F-4BB0-903A-08A35D0E5F7C}" srcOrd="0" destOrd="0" presId="urn:microsoft.com/office/officeart/2005/8/layout/list1"/>
    <dgm:cxn modelId="{C4196119-EF28-4083-8E0A-53664B4E5B6A}" type="presParOf" srcId="{5452CB14-2A1C-4324-A21A-54FEA8033DFF}" destId="{A84E9EEC-0196-4E6A-926A-AD3652F985B0}" srcOrd="1" destOrd="0" presId="urn:microsoft.com/office/officeart/2005/8/layout/list1"/>
    <dgm:cxn modelId="{70BCA3F3-C14C-476F-B5AE-EB4A773AD0D1}" type="presParOf" srcId="{6F0CFD2F-CF5C-42B7-8F37-A4D0534377F1}" destId="{D0E5B724-3BB0-4267-86C7-E445824D203F}" srcOrd="1" destOrd="0" presId="urn:microsoft.com/office/officeart/2005/8/layout/list1"/>
    <dgm:cxn modelId="{90CB45A7-BDBC-4F35-8417-7CDBDA063C62}" type="presParOf" srcId="{6F0CFD2F-CF5C-42B7-8F37-A4D0534377F1}" destId="{0CC28F63-EC23-4669-883F-CF8F952BC67E}" srcOrd="2" destOrd="0" presId="urn:microsoft.com/office/officeart/2005/8/layout/list1"/>
    <dgm:cxn modelId="{903B63CC-F2EA-48C2-8B32-C744F8EEF497}" type="presParOf" srcId="{6F0CFD2F-CF5C-42B7-8F37-A4D0534377F1}" destId="{05939590-5010-433F-89AC-FE646AB7A90C}" srcOrd="3" destOrd="0" presId="urn:microsoft.com/office/officeart/2005/8/layout/list1"/>
    <dgm:cxn modelId="{1E36E938-01E8-44BA-A1AF-1C23D6A4E5F0}" type="presParOf" srcId="{6F0CFD2F-CF5C-42B7-8F37-A4D0534377F1}" destId="{8EBF5875-4D7E-406A-B91A-FC5271AE7020}" srcOrd="4" destOrd="0" presId="urn:microsoft.com/office/officeart/2005/8/layout/list1"/>
    <dgm:cxn modelId="{4525647C-C80E-4E24-9C0E-93951B56F869}" type="presParOf" srcId="{8EBF5875-4D7E-406A-B91A-FC5271AE7020}" destId="{4F6BFFF9-1111-428B-937D-A3205966023E}" srcOrd="0" destOrd="0" presId="urn:microsoft.com/office/officeart/2005/8/layout/list1"/>
    <dgm:cxn modelId="{7D34FBB6-7141-4FB3-B467-C654FC2AF0F1}" type="presParOf" srcId="{8EBF5875-4D7E-406A-B91A-FC5271AE7020}" destId="{81AB7B64-40FB-4959-9385-12C0B705ECCA}" srcOrd="1" destOrd="0" presId="urn:microsoft.com/office/officeart/2005/8/layout/list1"/>
    <dgm:cxn modelId="{1070149B-401D-4323-A9E3-9AFFD37CE7A9}" type="presParOf" srcId="{6F0CFD2F-CF5C-42B7-8F37-A4D0534377F1}" destId="{8108378E-8BDF-4FD6-9662-10731C621F4A}" srcOrd="5" destOrd="0" presId="urn:microsoft.com/office/officeart/2005/8/layout/list1"/>
    <dgm:cxn modelId="{97201C60-03B3-417A-8F44-4B157C3B31E1}" type="presParOf" srcId="{6F0CFD2F-CF5C-42B7-8F37-A4D0534377F1}" destId="{869BDE7A-4F83-45D0-9018-A7FD68454B54}" srcOrd="6" destOrd="0" presId="urn:microsoft.com/office/officeart/2005/8/layout/list1"/>
    <dgm:cxn modelId="{E2C55836-A618-4B4F-93CC-DBB0F8C7C24D}" type="presParOf" srcId="{6F0CFD2F-CF5C-42B7-8F37-A4D0534377F1}" destId="{025D61ED-6F42-4EA8-ADDE-64DCE61B0CDF}" srcOrd="7" destOrd="0" presId="urn:microsoft.com/office/officeart/2005/8/layout/list1"/>
    <dgm:cxn modelId="{1B74D45C-1C6F-4D7A-A30C-8D5961C1707F}" type="presParOf" srcId="{6F0CFD2F-CF5C-42B7-8F37-A4D0534377F1}" destId="{1D935B08-BC0E-4F3B-9B98-6616696925EF}" srcOrd="8" destOrd="0" presId="urn:microsoft.com/office/officeart/2005/8/layout/list1"/>
    <dgm:cxn modelId="{2D2CD8E6-3346-4A23-BF32-DF8A3930B614}" type="presParOf" srcId="{1D935B08-BC0E-4F3B-9B98-6616696925EF}" destId="{25EA1516-2DF6-4BFD-B648-D36C49E7320E}" srcOrd="0" destOrd="0" presId="urn:microsoft.com/office/officeart/2005/8/layout/list1"/>
    <dgm:cxn modelId="{053E567D-E229-4ABB-BD8C-6DFA5FC67D97}" type="presParOf" srcId="{1D935B08-BC0E-4F3B-9B98-6616696925EF}" destId="{9A011AE9-5026-428A-99DF-A605604764C3}" srcOrd="1" destOrd="0" presId="urn:microsoft.com/office/officeart/2005/8/layout/list1"/>
    <dgm:cxn modelId="{7C76FA2D-02FD-46D8-AD43-A487D89E8A97}" type="presParOf" srcId="{6F0CFD2F-CF5C-42B7-8F37-A4D0534377F1}" destId="{795399BF-8C90-471D-A05D-ADDA1C5DE3E0}" srcOrd="9" destOrd="0" presId="urn:microsoft.com/office/officeart/2005/8/layout/list1"/>
    <dgm:cxn modelId="{A0A497B3-FD4E-471D-8B75-4F0D2E5094DB}" type="presParOf" srcId="{6F0CFD2F-CF5C-42B7-8F37-A4D0534377F1}" destId="{D031AA0E-76D4-4D72-809F-EE6AB17D3FDE}" srcOrd="10" destOrd="0" presId="urn:microsoft.com/office/officeart/2005/8/layout/list1"/>
    <dgm:cxn modelId="{B54AE90D-BE91-437A-8D91-774EA34B34BE}" type="presParOf" srcId="{6F0CFD2F-CF5C-42B7-8F37-A4D0534377F1}" destId="{4DD64031-0C6A-4548-A174-E9AE53A06177}" srcOrd="11" destOrd="0" presId="urn:microsoft.com/office/officeart/2005/8/layout/list1"/>
    <dgm:cxn modelId="{7967A71D-5972-44FA-8D24-3A544E04C32F}" type="presParOf" srcId="{6F0CFD2F-CF5C-42B7-8F37-A4D0534377F1}" destId="{03D74651-8CD3-4AFF-B272-DA1CCAFAAC78}" srcOrd="12" destOrd="0" presId="urn:microsoft.com/office/officeart/2005/8/layout/list1"/>
    <dgm:cxn modelId="{7DDFC596-6D7C-4A19-B7A1-B201594A7CC2}" type="presParOf" srcId="{03D74651-8CD3-4AFF-B272-DA1CCAFAAC78}" destId="{13AB72E2-A817-4525-AD18-D349F1A449EB}" srcOrd="0" destOrd="0" presId="urn:microsoft.com/office/officeart/2005/8/layout/list1"/>
    <dgm:cxn modelId="{F4BD81D5-364A-46E9-A659-A6E117F2C167}" type="presParOf" srcId="{03D74651-8CD3-4AFF-B272-DA1CCAFAAC78}" destId="{ADA67459-A942-48A8-846D-4D7BD197637C}" srcOrd="1" destOrd="0" presId="urn:microsoft.com/office/officeart/2005/8/layout/list1"/>
    <dgm:cxn modelId="{48BD7F0D-E63F-440B-A01F-FC8C10118172}" type="presParOf" srcId="{6F0CFD2F-CF5C-42B7-8F37-A4D0534377F1}" destId="{746AB191-9F7C-497F-8EB7-78A9332B9C5E}" srcOrd="13" destOrd="0" presId="urn:microsoft.com/office/officeart/2005/8/layout/list1"/>
    <dgm:cxn modelId="{B981F596-91E3-4620-8153-F3830CBAC031}" type="presParOf" srcId="{6F0CFD2F-CF5C-42B7-8F37-A4D0534377F1}" destId="{5EFB7401-C890-4CB6-807D-44DF92AA02DF}" srcOrd="14" destOrd="0" presId="urn:microsoft.com/office/officeart/2005/8/layout/list1"/>
    <dgm:cxn modelId="{753092FD-49D2-4638-8A53-36F1C5336BB8}" type="presParOf" srcId="{6F0CFD2F-CF5C-42B7-8F37-A4D0534377F1}" destId="{24235F76-95DF-46D6-BADC-C246504F641C}" srcOrd="15" destOrd="0" presId="urn:microsoft.com/office/officeart/2005/8/layout/list1"/>
    <dgm:cxn modelId="{E9476DF1-5972-446B-B0F3-49D67D726A63}" type="presParOf" srcId="{6F0CFD2F-CF5C-42B7-8F37-A4D0534377F1}" destId="{25FDEBAB-2454-4FC5-ACF5-2BAF212260F7}" srcOrd="16" destOrd="0" presId="urn:microsoft.com/office/officeart/2005/8/layout/list1"/>
    <dgm:cxn modelId="{F749A0E3-F08E-4D4F-8927-42A5F10E90FD}" type="presParOf" srcId="{25FDEBAB-2454-4FC5-ACF5-2BAF212260F7}" destId="{F9CF4528-A9D2-40D2-926A-2F90E8F1AA67}" srcOrd="0" destOrd="0" presId="urn:microsoft.com/office/officeart/2005/8/layout/list1"/>
    <dgm:cxn modelId="{73A45896-EC0D-4542-BCD3-B0461527D18A}" type="presParOf" srcId="{25FDEBAB-2454-4FC5-ACF5-2BAF212260F7}" destId="{30920274-4985-4DAA-83E1-78AD58BF2DC2}" srcOrd="1" destOrd="0" presId="urn:microsoft.com/office/officeart/2005/8/layout/list1"/>
    <dgm:cxn modelId="{9124B6B6-1FDA-437A-94FA-0FB7DA3E5D20}" type="presParOf" srcId="{6F0CFD2F-CF5C-42B7-8F37-A4D0534377F1}" destId="{6D36A0DB-B981-4698-840E-8565F2EFE7B7}" srcOrd="17" destOrd="0" presId="urn:microsoft.com/office/officeart/2005/8/layout/list1"/>
    <dgm:cxn modelId="{6419BD39-3CD5-458E-A741-36D1DD6928FB}" type="presParOf" srcId="{6F0CFD2F-CF5C-42B7-8F37-A4D0534377F1}" destId="{E78389E4-AC7B-4D82-94A1-9C19D1CF5A57}" srcOrd="18" destOrd="0" presId="urn:microsoft.com/office/officeart/2005/8/layout/list1"/>
    <dgm:cxn modelId="{470FFB20-D24D-49F5-B995-E1B782D1FAB1}" type="presParOf" srcId="{6F0CFD2F-CF5C-42B7-8F37-A4D0534377F1}" destId="{B8E8F389-1C0B-466A-9B76-A5DC25305A94}" srcOrd="19" destOrd="0" presId="urn:microsoft.com/office/officeart/2005/8/layout/list1"/>
    <dgm:cxn modelId="{14760AF3-40DE-428A-A719-C9959895A1DD}" type="presParOf" srcId="{6F0CFD2F-CF5C-42B7-8F37-A4D0534377F1}" destId="{F697C431-13BA-4AB2-AE0B-2E59EEA4BB45}" srcOrd="20" destOrd="0" presId="urn:microsoft.com/office/officeart/2005/8/layout/list1"/>
    <dgm:cxn modelId="{731C3522-AA8A-45A5-AB93-C8448FD2353F}" type="presParOf" srcId="{F697C431-13BA-4AB2-AE0B-2E59EEA4BB45}" destId="{E49B4950-D18E-4F1D-9F5E-C96C38006117}" srcOrd="0" destOrd="0" presId="urn:microsoft.com/office/officeart/2005/8/layout/list1"/>
    <dgm:cxn modelId="{8DAF765A-CCF9-4493-9CA9-8C859A0FA30C}" type="presParOf" srcId="{F697C431-13BA-4AB2-AE0B-2E59EEA4BB45}" destId="{B2A66649-4B61-4609-B118-1C76D6D621CD}" srcOrd="1" destOrd="0" presId="urn:microsoft.com/office/officeart/2005/8/layout/list1"/>
    <dgm:cxn modelId="{7C88564F-F13B-42A4-816D-E45697C35CE2}" type="presParOf" srcId="{6F0CFD2F-CF5C-42B7-8F37-A4D0534377F1}" destId="{CD42DA7E-DD8B-4015-A2C9-8E96D14C3520}" srcOrd="21" destOrd="0" presId="urn:microsoft.com/office/officeart/2005/8/layout/list1"/>
    <dgm:cxn modelId="{4E5D1A5A-53E6-4186-9456-45153B74215D}" type="presParOf" srcId="{6F0CFD2F-CF5C-42B7-8F37-A4D0534377F1}" destId="{4173BD36-7B4B-4A0B-87A1-0EACCA9B3CD4}" srcOrd="22" destOrd="0" presId="urn:microsoft.com/office/officeart/2005/8/layout/list1"/>
    <dgm:cxn modelId="{7D2DF2D0-67B1-4D1C-B9AD-2CC868E7638C}" type="presParOf" srcId="{6F0CFD2F-CF5C-42B7-8F37-A4D0534377F1}" destId="{F64F48B0-CAE9-46FD-A662-D3B3C0121211}" srcOrd="23" destOrd="0" presId="urn:microsoft.com/office/officeart/2005/8/layout/list1"/>
    <dgm:cxn modelId="{5B532660-4BA1-4AD5-BF55-C1666CD60E85}" type="presParOf" srcId="{6F0CFD2F-CF5C-42B7-8F37-A4D0534377F1}" destId="{A5E540CE-9AF3-43F2-B55E-758C3B0C12B2}" srcOrd="24" destOrd="0" presId="urn:microsoft.com/office/officeart/2005/8/layout/list1"/>
    <dgm:cxn modelId="{BBF8ACB4-3E66-4180-A8DA-3EED595DA95F}" type="presParOf" srcId="{A5E540CE-9AF3-43F2-B55E-758C3B0C12B2}" destId="{09DDC5F4-A457-4AF2-9F22-82304FF81518}" srcOrd="0" destOrd="0" presId="urn:microsoft.com/office/officeart/2005/8/layout/list1"/>
    <dgm:cxn modelId="{0CAAB589-7631-470C-B6F8-89C94A80AC4D}" type="presParOf" srcId="{A5E540CE-9AF3-43F2-B55E-758C3B0C12B2}" destId="{34437EB3-0F37-4482-926B-88127EF58F94}" srcOrd="1" destOrd="0" presId="urn:microsoft.com/office/officeart/2005/8/layout/list1"/>
    <dgm:cxn modelId="{C82C6046-77C7-4DBF-B4EE-C8E6C85ED571}" type="presParOf" srcId="{6F0CFD2F-CF5C-42B7-8F37-A4D0534377F1}" destId="{9801BCE4-5E34-4540-AF03-9A9DEBA310CF}" srcOrd="25" destOrd="0" presId="urn:microsoft.com/office/officeart/2005/8/layout/list1"/>
    <dgm:cxn modelId="{E4A1E714-60FF-4E43-989F-19F3EAEEA3BE}" type="presParOf" srcId="{6F0CFD2F-CF5C-42B7-8F37-A4D0534377F1}" destId="{4618EA7B-837D-4383-898C-0B3E185FC5DF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8CBF45-0B45-4FEA-8857-B05512306043}" type="doc">
      <dgm:prSet loTypeId="urn:microsoft.com/office/officeart/2005/8/layout/list1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0A057F6-64E0-4B32-A03F-A55D7B13B68C}">
      <dgm:prSet phldrT="[Текст]"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снижение государственных пошлин для индивидуальных изобретателей и представление налоговых льгот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(Австрия, Германия, США, Япония и др.), а также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создание специальной инфраструктуры для их поддержки и экономического страхования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(Япония)</a:t>
          </a:r>
          <a:endParaRPr lang="ru-RU" sz="140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6546A880-B14E-4C0E-8C07-AC48CF0AF7BC}" type="parTrans" cxnId="{14659E0B-8D2A-4CAE-8B16-93C8775BE55A}">
      <dgm:prSet/>
      <dgm:spPr/>
      <dgm:t>
        <a:bodyPr/>
        <a:lstStyle/>
        <a:p>
          <a:endParaRPr lang="ru-RU"/>
        </a:p>
      </dgm:t>
    </dgm:pt>
    <dgm:pt modelId="{2300A8C8-9333-4A44-B3DC-2F291E54DD26}" type="sibTrans" cxnId="{14659E0B-8D2A-4CAE-8B16-93C8775BE55A}">
      <dgm:prSet/>
      <dgm:spPr/>
      <dgm:t>
        <a:bodyPr/>
        <a:lstStyle/>
        <a:p>
          <a:endParaRPr lang="ru-RU"/>
        </a:p>
      </dgm:t>
    </dgm:pt>
    <dgm:pt modelId="{BFD253DA-4077-445B-9AED-0A30076165B7}">
      <dgm:prSet phldrT="[Текст]"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отсрочка уплаты пошлин или освобождение от них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если изобретение касается экономии энергии (Австрия)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2AFE1750-6DDE-4C43-82CC-D12EF256C695}" type="parTrans" cxnId="{44261EF1-8A94-4C78-B1CF-40D00D8AC2F7}">
      <dgm:prSet/>
      <dgm:spPr/>
      <dgm:t>
        <a:bodyPr/>
        <a:lstStyle/>
        <a:p>
          <a:endParaRPr lang="ru-RU"/>
        </a:p>
      </dgm:t>
    </dgm:pt>
    <dgm:pt modelId="{C9361C95-6C9F-4F29-B86B-E5C79CE78693}" type="sibTrans" cxnId="{44261EF1-8A94-4C78-B1CF-40D00D8AC2F7}">
      <dgm:prSet/>
      <dgm:spPr/>
      <dgm:t>
        <a:bodyPr/>
        <a:lstStyle/>
        <a:p>
          <a:endParaRPr lang="ru-RU"/>
        </a:p>
      </dgm:t>
    </dgm:pt>
    <dgm:pt modelId="{50B83571-4338-4AF6-90BA-D83177AF9AE1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бесплатное ведение делопроизводства по заявкам индивидуальных изобретателей, бесплатные услуги патентных поверенных, освобождение от уплаты пошлин (Нидерланды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Германия)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D3D47C81-4D86-45CB-8B2B-104AB30922DE}" type="parTrans" cxnId="{4DBF46EC-54B8-4C96-876F-2CBB1AF7DB50}">
      <dgm:prSet/>
      <dgm:spPr/>
      <dgm:t>
        <a:bodyPr/>
        <a:lstStyle/>
        <a:p>
          <a:endParaRPr lang="ru-RU"/>
        </a:p>
      </dgm:t>
    </dgm:pt>
    <dgm:pt modelId="{823E9668-2021-479C-B401-9E3AE4578E42}" type="sibTrans" cxnId="{4DBF46EC-54B8-4C96-876F-2CBB1AF7DB50}">
      <dgm:prSet/>
      <dgm:spPr/>
      <dgm:t>
        <a:bodyPr/>
        <a:lstStyle/>
        <a:p>
          <a:endParaRPr lang="ru-RU"/>
        </a:p>
      </dgm:t>
    </dgm:pt>
    <dgm:pt modelId="{AD650C6E-609A-460A-9510-8554423BB06C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государственные программы по снижению рисков и возмещению рисковых убытков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(Японии)</a:t>
          </a:r>
          <a:endParaRPr lang="ru-RU" sz="1400" b="1" i="0" dirty="0" smtClean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9DB2E5A2-C68B-4CFB-A30A-CC0BC6A4830A}" type="parTrans" cxnId="{F8FA7A25-D22D-4B8D-9CEE-3E75C219E49B}">
      <dgm:prSet/>
      <dgm:spPr/>
      <dgm:t>
        <a:bodyPr/>
        <a:lstStyle/>
        <a:p>
          <a:endParaRPr lang="ru-RU"/>
        </a:p>
      </dgm:t>
    </dgm:pt>
    <dgm:pt modelId="{CE822920-8C65-4229-AB37-951D7DA626AE}" type="sibTrans" cxnId="{F8FA7A25-D22D-4B8D-9CEE-3E75C219E49B}">
      <dgm:prSet/>
      <dgm:spPr/>
      <dgm:t>
        <a:bodyPr/>
        <a:lstStyle/>
        <a:p>
          <a:endParaRPr lang="ru-RU"/>
        </a:p>
      </dgm:t>
    </dgm:pt>
    <dgm:pt modelId="{D0DD92FD-9169-453F-B538-BFB4BD93A0F0}">
      <dgm:prSet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программы поиска и привлечения иностранных талантливых специалистов включающие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ускоренное оформление им виз, представление стипендий для обучения и улучшение условий проживания (Япония, США, Австралия)</a:t>
          </a:r>
          <a:endParaRPr lang="ru-RU" sz="1400" b="1" i="0" dirty="0" smtClean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A4820CCE-EECC-46E2-BE5E-508B7BD09379}" type="parTrans" cxnId="{756EDC0B-8D21-4636-AF9A-E641A5997E97}">
      <dgm:prSet/>
      <dgm:spPr/>
      <dgm:t>
        <a:bodyPr/>
        <a:lstStyle/>
        <a:p>
          <a:endParaRPr lang="ru-RU"/>
        </a:p>
      </dgm:t>
    </dgm:pt>
    <dgm:pt modelId="{5897D1C2-0917-4FF4-B825-ED51BBE0B990}" type="sibTrans" cxnId="{756EDC0B-8D21-4636-AF9A-E641A5997E97}">
      <dgm:prSet/>
      <dgm:spPr/>
      <dgm:t>
        <a:bodyPr/>
        <a:lstStyle/>
        <a:p>
          <a:endParaRPr lang="ru-RU"/>
        </a:p>
      </dgm:t>
    </dgm:pt>
    <dgm:pt modelId="{6F0CFD2F-CF5C-42B7-8F37-A4D0534377F1}" type="pres">
      <dgm:prSet presAssocID="{368CBF45-0B45-4FEA-8857-B055123060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F4B7E8-2785-4AA6-BC07-6C7F3A344CC7}" type="pres">
      <dgm:prSet presAssocID="{80A057F6-64E0-4B32-A03F-A55D7B13B68C}" presName="parentLin" presStyleCnt="0"/>
      <dgm:spPr/>
      <dgm:t>
        <a:bodyPr/>
        <a:lstStyle/>
        <a:p>
          <a:endParaRPr lang="ru-RU"/>
        </a:p>
      </dgm:t>
    </dgm:pt>
    <dgm:pt modelId="{0A7B92D7-451A-4E6E-8E74-DA890D81EF1F}" type="pres">
      <dgm:prSet presAssocID="{80A057F6-64E0-4B32-A03F-A55D7B13B68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B441BF1-C9DD-4CFA-B386-0120BEA7D87B}" type="pres">
      <dgm:prSet presAssocID="{80A057F6-64E0-4B32-A03F-A55D7B13B68C}" presName="parentText" presStyleLbl="node1" presStyleIdx="0" presStyleCnt="5" custScaleX="128211" custScaleY="1133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03A5B-DDC4-4757-A897-6E6F7F8A5E50}" type="pres">
      <dgm:prSet presAssocID="{80A057F6-64E0-4B32-A03F-A55D7B13B68C}" presName="negativeSpace" presStyleCnt="0"/>
      <dgm:spPr/>
      <dgm:t>
        <a:bodyPr/>
        <a:lstStyle/>
        <a:p>
          <a:endParaRPr lang="ru-RU"/>
        </a:p>
      </dgm:t>
    </dgm:pt>
    <dgm:pt modelId="{0A5AD805-CE8B-42B7-BE81-491663596D6B}" type="pres">
      <dgm:prSet presAssocID="{80A057F6-64E0-4B32-A03F-A55D7B13B68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B78A6-358D-458F-A80A-9F00947A0B55}" type="pres">
      <dgm:prSet presAssocID="{2300A8C8-9333-4A44-B3DC-2F291E54DD26}" presName="spaceBetweenRectangles" presStyleCnt="0"/>
      <dgm:spPr/>
      <dgm:t>
        <a:bodyPr/>
        <a:lstStyle/>
        <a:p>
          <a:endParaRPr lang="ru-RU"/>
        </a:p>
      </dgm:t>
    </dgm:pt>
    <dgm:pt modelId="{7527361D-9BDE-4FAF-96D8-00F6D7BF47FB}" type="pres">
      <dgm:prSet presAssocID="{BFD253DA-4077-445B-9AED-0A30076165B7}" presName="parentLin" presStyleCnt="0"/>
      <dgm:spPr/>
      <dgm:t>
        <a:bodyPr/>
        <a:lstStyle/>
        <a:p>
          <a:endParaRPr lang="ru-RU"/>
        </a:p>
      </dgm:t>
    </dgm:pt>
    <dgm:pt modelId="{41C1EC48-A8B2-44CB-984B-390A2AFC4AAF}" type="pres">
      <dgm:prSet presAssocID="{BFD253DA-4077-445B-9AED-0A30076165B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44FF361-7ACC-4B9B-BC4C-206A91543B90}" type="pres">
      <dgm:prSet presAssocID="{BFD253DA-4077-445B-9AED-0A30076165B7}" presName="parentText" presStyleLbl="node1" presStyleIdx="1" presStyleCnt="5" custScaleX="1282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097C9-BA56-453F-94EE-B61BE59A9CC9}" type="pres">
      <dgm:prSet presAssocID="{BFD253DA-4077-445B-9AED-0A30076165B7}" presName="negativeSpace" presStyleCnt="0"/>
      <dgm:spPr/>
      <dgm:t>
        <a:bodyPr/>
        <a:lstStyle/>
        <a:p>
          <a:endParaRPr lang="ru-RU"/>
        </a:p>
      </dgm:t>
    </dgm:pt>
    <dgm:pt modelId="{3F225BA1-CF69-443F-9044-6D8C957329F1}" type="pres">
      <dgm:prSet presAssocID="{BFD253DA-4077-445B-9AED-0A30076165B7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89452-3C4E-4F70-89EF-F01CBAD6E1A9}" type="pres">
      <dgm:prSet presAssocID="{C9361C95-6C9F-4F29-B86B-E5C79CE78693}" presName="spaceBetweenRectangles" presStyleCnt="0"/>
      <dgm:spPr/>
      <dgm:t>
        <a:bodyPr/>
        <a:lstStyle/>
        <a:p>
          <a:endParaRPr lang="ru-RU"/>
        </a:p>
      </dgm:t>
    </dgm:pt>
    <dgm:pt modelId="{858DB051-5762-4E9F-8248-2D161BFE2BE4}" type="pres">
      <dgm:prSet presAssocID="{50B83571-4338-4AF6-90BA-D83177AF9AE1}" presName="parentLin" presStyleCnt="0"/>
      <dgm:spPr/>
      <dgm:t>
        <a:bodyPr/>
        <a:lstStyle/>
        <a:p>
          <a:endParaRPr lang="ru-RU"/>
        </a:p>
      </dgm:t>
    </dgm:pt>
    <dgm:pt modelId="{CCDC3464-D6D7-457E-BC72-A68B320BFA69}" type="pres">
      <dgm:prSet presAssocID="{50B83571-4338-4AF6-90BA-D83177AF9AE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FB109DB-C0B2-45BE-ACF5-4D7592F65DB0}" type="pres">
      <dgm:prSet presAssocID="{50B83571-4338-4AF6-90BA-D83177AF9AE1}" presName="parentText" presStyleLbl="node1" presStyleIdx="2" presStyleCnt="5" custScaleX="1282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A288F-9B68-41D7-A38C-0C0F8FDF924D}" type="pres">
      <dgm:prSet presAssocID="{50B83571-4338-4AF6-90BA-D83177AF9AE1}" presName="negativeSpace" presStyleCnt="0"/>
      <dgm:spPr/>
      <dgm:t>
        <a:bodyPr/>
        <a:lstStyle/>
        <a:p>
          <a:endParaRPr lang="ru-RU"/>
        </a:p>
      </dgm:t>
    </dgm:pt>
    <dgm:pt modelId="{53EB8355-01B4-45F2-A04C-635A0F50A624}" type="pres">
      <dgm:prSet presAssocID="{50B83571-4338-4AF6-90BA-D83177AF9AE1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A5B96-C397-42C2-9E4A-67DB7A509B30}" type="pres">
      <dgm:prSet presAssocID="{823E9668-2021-479C-B401-9E3AE4578E42}" presName="spaceBetweenRectangles" presStyleCnt="0"/>
      <dgm:spPr/>
      <dgm:t>
        <a:bodyPr/>
        <a:lstStyle/>
        <a:p>
          <a:endParaRPr lang="ru-RU"/>
        </a:p>
      </dgm:t>
    </dgm:pt>
    <dgm:pt modelId="{184A1BA1-D625-4A6F-A369-8211B5D213D3}" type="pres">
      <dgm:prSet presAssocID="{AD650C6E-609A-460A-9510-8554423BB06C}" presName="parentLin" presStyleCnt="0"/>
      <dgm:spPr/>
      <dgm:t>
        <a:bodyPr/>
        <a:lstStyle/>
        <a:p>
          <a:endParaRPr lang="ru-RU"/>
        </a:p>
      </dgm:t>
    </dgm:pt>
    <dgm:pt modelId="{B5746904-18BF-45D4-94BB-C515F4A1BD71}" type="pres">
      <dgm:prSet presAssocID="{AD650C6E-609A-460A-9510-8554423BB06C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77B61D62-4B18-4C70-9F32-34AD8D9CCF49}" type="pres">
      <dgm:prSet presAssocID="{AD650C6E-609A-460A-9510-8554423BB06C}" presName="parentText" presStyleLbl="node1" presStyleIdx="3" presStyleCnt="5" custScaleX="126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85665-D7A6-452B-8ED9-6876BFE4B6D2}" type="pres">
      <dgm:prSet presAssocID="{AD650C6E-609A-460A-9510-8554423BB06C}" presName="negativeSpace" presStyleCnt="0"/>
      <dgm:spPr/>
      <dgm:t>
        <a:bodyPr/>
        <a:lstStyle/>
        <a:p>
          <a:endParaRPr lang="ru-RU"/>
        </a:p>
      </dgm:t>
    </dgm:pt>
    <dgm:pt modelId="{700AB974-BF16-4376-9CC7-9FFFFA50C093}" type="pres">
      <dgm:prSet presAssocID="{AD650C6E-609A-460A-9510-8554423BB06C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9CB82-262D-4D68-A026-44CF1926C31C}" type="pres">
      <dgm:prSet presAssocID="{CE822920-8C65-4229-AB37-951D7DA626AE}" presName="spaceBetweenRectangles" presStyleCnt="0"/>
      <dgm:spPr/>
      <dgm:t>
        <a:bodyPr/>
        <a:lstStyle/>
        <a:p>
          <a:endParaRPr lang="ru-RU"/>
        </a:p>
      </dgm:t>
    </dgm:pt>
    <dgm:pt modelId="{32A43C92-7D3A-4739-971B-8BA55DF17C7D}" type="pres">
      <dgm:prSet presAssocID="{D0DD92FD-9169-453F-B538-BFB4BD93A0F0}" presName="parentLin" presStyleCnt="0"/>
      <dgm:spPr/>
      <dgm:t>
        <a:bodyPr/>
        <a:lstStyle/>
        <a:p>
          <a:endParaRPr lang="ru-RU"/>
        </a:p>
      </dgm:t>
    </dgm:pt>
    <dgm:pt modelId="{61A47E1D-ADF6-41D0-B64E-9186B7F1B720}" type="pres">
      <dgm:prSet presAssocID="{D0DD92FD-9169-453F-B538-BFB4BD93A0F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D0E1FF3E-375B-4D8A-AE65-B420E2C41ED9}" type="pres">
      <dgm:prSet presAssocID="{D0DD92FD-9169-453F-B538-BFB4BD93A0F0}" presName="parentText" presStyleLbl="node1" presStyleIdx="4" presStyleCnt="5" custScaleX="1326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04653-C8C0-4785-85FE-9601F060F0FE}" type="pres">
      <dgm:prSet presAssocID="{D0DD92FD-9169-453F-B538-BFB4BD93A0F0}" presName="negativeSpace" presStyleCnt="0"/>
      <dgm:spPr/>
      <dgm:t>
        <a:bodyPr/>
        <a:lstStyle/>
        <a:p>
          <a:endParaRPr lang="ru-RU"/>
        </a:p>
      </dgm:t>
    </dgm:pt>
    <dgm:pt modelId="{F9794906-E57C-4002-89F0-C4AD56F0E122}" type="pres">
      <dgm:prSet presAssocID="{D0DD92FD-9169-453F-B538-BFB4BD93A0F0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FAEBDD-0C19-44BE-82EE-A9D5ADCF32C9}" type="presOf" srcId="{368CBF45-0B45-4FEA-8857-B05512306043}" destId="{6F0CFD2F-CF5C-42B7-8F37-A4D0534377F1}" srcOrd="0" destOrd="0" presId="urn:microsoft.com/office/officeart/2005/8/layout/list1"/>
    <dgm:cxn modelId="{DDE6E5D1-8DCD-4E4C-AD10-4E37AE885AE5}" type="presOf" srcId="{BFD253DA-4077-445B-9AED-0A30076165B7}" destId="{41C1EC48-A8B2-44CB-984B-390A2AFC4AAF}" srcOrd="0" destOrd="0" presId="urn:microsoft.com/office/officeart/2005/8/layout/list1"/>
    <dgm:cxn modelId="{7750165C-3F9A-4AD1-9D64-A99DB70D0194}" type="presOf" srcId="{50B83571-4338-4AF6-90BA-D83177AF9AE1}" destId="{CCDC3464-D6D7-457E-BC72-A68B320BFA69}" srcOrd="0" destOrd="0" presId="urn:microsoft.com/office/officeart/2005/8/layout/list1"/>
    <dgm:cxn modelId="{F8FA7A25-D22D-4B8D-9CEE-3E75C219E49B}" srcId="{368CBF45-0B45-4FEA-8857-B05512306043}" destId="{AD650C6E-609A-460A-9510-8554423BB06C}" srcOrd="3" destOrd="0" parTransId="{9DB2E5A2-C68B-4CFB-A30A-CC0BC6A4830A}" sibTransId="{CE822920-8C65-4229-AB37-951D7DA626AE}"/>
    <dgm:cxn modelId="{81571382-0654-4517-832B-A674A90E1A61}" type="presOf" srcId="{50B83571-4338-4AF6-90BA-D83177AF9AE1}" destId="{BFB109DB-C0B2-45BE-ACF5-4D7592F65DB0}" srcOrd="1" destOrd="0" presId="urn:microsoft.com/office/officeart/2005/8/layout/list1"/>
    <dgm:cxn modelId="{118E7806-14D8-4DF1-8AC6-1C5B62481DC1}" type="presOf" srcId="{BFD253DA-4077-445B-9AED-0A30076165B7}" destId="{144FF361-7ACC-4B9B-BC4C-206A91543B90}" srcOrd="1" destOrd="0" presId="urn:microsoft.com/office/officeart/2005/8/layout/list1"/>
    <dgm:cxn modelId="{44261EF1-8A94-4C78-B1CF-40D00D8AC2F7}" srcId="{368CBF45-0B45-4FEA-8857-B05512306043}" destId="{BFD253DA-4077-445B-9AED-0A30076165B7}" srcOrd="1" destOrd="0" parTransId="{2AFE1750-6DDE-4C43-82CC-D12EF256C695}" sibTransId="{C9361C95-6C9F-4F29-B86B-E5C79CE78693}"/>
    <dgm:cxn modelId="{41CFE046-D0C0-4851-BF22-F896943A3DB9}" type="presOf" srcId="{D0DD92FD-9169-453F-B538-BFB4BD93A0F0}" destId="{D0E1FF3E-375B-4D8A-AE65-B420E2C41ED9}" srcOrd="1" destOrd="0" presId="urn:microsoft.com/office/officeart/2005/8/layout/list1"/>
    <dgm:cxn modelId="{CB1B34C8-3369-48E4-8A11-051850D6630E}" type="presOf" srcId="{D0DD92FD-9169-453F-B538-BFB4BD93A0F0}" destId="{61A47E1D-ADF6-41D0-B64E-9186B7F1B720}" srcOrd="0" destOrd="0" presId="urn:microsoft.com/office/officeart/2005/8/layout/list1"/>
    <dgm:cxn modelId="{B43A6F4D-8F4B-462C-88A5-BB508759D29E}" type="presOf" srcId="{80A057F6-64E0-4B32-A03F-A55D7B13B68C}" destId="{2B441BF1-C9DD-4CFA-B386-0120BEA7D87B}" srcOrd="1" destOrd="0" presId="urn:microsoft.com/office/officeart/2005/8/layout/list1"/>
    <dgm:cxn modelId="{AEACA085-45D3-4A6C-B998-BCC5194C498D}" type="presOf" srcId="{AD650C6E-609A-460A-9510-8554423BB06C}" destId="{B5746904-18BF-45D4-94BB-C515F4A1BD71}" srcOrd="0" destOrd="0" presId="urn:microsoft.com/office/officeart/2005/8/layout/list1"/>
    <dgm:cxn modelId="{4DBF46EC-54B8-4C96-876F-2CBB1AF7DB50}" srcId="{368CBF45-0B45-4FEA-8857-B05512306043}" destId="{50B83571-4338-4AF6-90BA-D83177AF9AE1}" srcOrd="2" destOrd="0" parTransId="{D3D47C81-4D86-45CB-8B2B-104AB30922DE}" sibTransId="{823E9668-2021-479C-B401-9E3AE4578E42}"/>
    <dgm:cxn modelId="{E2D81260-D1AF-4DF2-A7A1-F1D7A7CD881C}" type="presOf" srcId="{80A057F6-64E0-4B32-A03F-A55D7B13B68C}" destId="{0A7B92D7-451A-4E6E-8E74-DA890D81EF1F}" srcOrd="0" destOrd="0" presId="urn:microsoft.com/office/officeart/2005/8/layout/list1"/>
    <dgm:cxn modelId="{756EDC0B-8D21-4636-AF9A-E641A5997E97}" srcId="{368CBF45-0B45-4FEA-8857-B05512306043}" destId="{D0DD92FD-9169-453F-B538-BFB4BD93A0F0}" srcOrd="4" destOrd="0" parTransId="{A4820CCE-EECC-46E2-BE5E-508B7BD09379}" sibTransId="{5897D1C2-0917-4FF4-B825-ED51BBE0B990}"/>
    <dgm:cxn modelId="{14659E0B-8D2A-4CAE-8B16-93C8775BE55A}" srcId="{368CBF45-0B45-4FEA-8857-B05512306043}" destId="{80A057F6-64E0-4B32-A03F-A55D7B13B68C}" srcOrd="0" destOrd="0" parTransId="{6546A880-B14E-4C0E-8C07-AC48CF0AF7BC}" sibTransId="{2300A8C8-9333-4A44-B3DC-2F291E54DD26}"/>
    <dgm:cxn modelId="{DB1B58FD-9EDB-4132-BFBA-1E5C254E7AF6}" type="presOf" srcId="{AD650C6E-609A-460A-9510-8554423BB06C}" destId="{77B61D62-4B18-4C70-9F32-34AD8D9CCF49}" srcOrd="1" destOrd="0" presId="urn:microsoft.com/office/officeart/2005/8/layout/list1"/>
    <dgm:cxn modelId="{E3718D46-8B70-4E7D-AA33-760DE61E0A9E}" type="presParOf" srcId="{6F0CFD2F-CF5C-42B7-8F37-A4D0534377F1}" destId="{BCF4B7E8-2785-4AA6-BC07-6C7F3A344CC7}" srcOrd="0" destOrd="0" presId="urn:microsoft.com/office/officeart/2005/8/layout/list1"/>
    <dgm:cxn modelId="{9CA9CAC0-D851-41BB-840E-0BBA5D04DFB4}" type="presParOf" srcId="{BCF4B7E8-2785-4AA6-BC07-6C7F3A344CC7}" destId="{0A7B92D7-451A-4E6E-8E74-DA890D81EF1F}" srcOrd="0" destOrd="0" presId="urn:microsoft.com/office/officeart/2005/8/layout/list1"/>
    <dgm:cxn modelId="{02C3BE70-5E71-43A9-A135-AA26087DCA8E}" type="presParOf" srcId="{BCF4B7E8-2785-4AA6-BC07-6C7F3A344CC7}" destId="{2B441BF1-C9DD-4CFA-B386-0120BEA7D87B}" srcOrd="1" destOrd="0" presId="urn:microsoft.com/office/officeart/2005/8/layout/list1"/>
    <dgm:cxn modelId="{C75EDB9D-DC7A-402E-9740-127DB73F4D53}" type="presParOf" srcId="{6F0CFD2F-CF5C-42B7-8F37-A4D0534377F1}" destId="{43E03A5B-DDC4-4757-A897-6E6F7F8A5E50}" srcOrd="1" destOrd="0" presId="urn:microsoft.com/office/officeart/2005/8/layout/list1"/>
    <dgm:cxn modelId="{5B62E602-FC67-454C-8CC2-249FE4CDE7B1}" type="presParOf" srcId="{6F0CFD2F-CF5C-42B7-8F37-A4D0534377F1}" destId="{0A5AD805-CE8B-42B7-BE81-491663596D6B}" srcOrd="2" destOrd="0" presId="urn:microsoft.com/office/officeart/2005/8/layout/list1"/>
    <dgm:cxn modelId="{B112499B-E5BB-4D74-BF00-D93150B54F96}" type="presParOf" srcId="{6F0CFD2F-CF5C-42B7-8F37-A4D0534377F1}" destId="{23AB78A6-358D-458F-A80A-9F00947A0B55}" srcOrd="3" destOrd="0" presId="urn:microsoft.com/office/officeart/2005/8/layout/list1"/>
    <dgm:cxn modelId="{CD690D78-5372-4148-96E2-21DA1198B994}" type="presParOf" srcId="{6F0CFD2F-CF5C-42B7-8F37-A4D0534377F1}" destId="{7527361D-9BDE-4FAF-96D8-00F6D7BF47FB}" srcOrd="4" destOrd="0" presId="urn:microsoft.com/office/officeart/2005/8/layout/list1"/>
    <dgm:cxn modelId="{CD32C928-7C9B-430D-A435-702EC027C867}" type="presParOf" srcId="{7527361D-9BDE-4FAF-96D8-00F6D7BF47FB}" destId="{41C1EC48-A8B2-44CB-984B-390A2AFC4AAF}" srcOrd="0" destOrd="0" presId="urn:microsoft.com/office/officeart/2005/8/layout/list1"/>
    <dgm:cxn modelId="{FB58C41B-90B6-4242-8E04-E28A4DE445FF}" type="presParOf" srcId="{7527361D-9BDE-4FAF-96D8-00F6D7BF47FB}" destId="{144FF361-7ACC-4B9B-BC4C-206A91543B90}" srcOrd="1" destOrd="0" presId="urn:microsoft.com/office/officeart/2005/8/layout/list1"/>
    <dgm:cxn modelId="{D80DEC00-BCB4-45E8-994F-0261AC04B866}" type="presParOf" srcId="{6F0CFD2F-CF5C-42B7-8F37-A4D0534377F1}" destId="{5BD097C9-BA56-453F-94EE-B61BE59A9CC9}" srcOrd="5" destOrd="0" presId="urn:microsoft.com/office/officeart/2005/8/layout/list1"/>
    <dgm:cxn modelId="{8CE35B13-F92D-40B5-98E8-EC1750A7E2F0}" type="presParOf" srcId="{6F0CFD2F-CF5C-42B7-8F37-A4D0534377F1}" destId="{3F225BA1-CF69-443F-9044-6D8C957329F1}" srcOrd="6" destOrd="0" presId="urn:microsoft.com/office/officeart/2005/8/layout/list1"/>
    <dgm:cxn modelId="{95245FA4-DD8A-45BD-BEB6-5DD5E2E71662}" type="presParOf" srcId="{6F0CFD2F-CF5C-42B7-8F37-A4D0534377F1}" destId="{5DE89452-3C4E-4F70-89EF-F01CBAD6E1A9}" srcOrd="7" destOrd="0" presId="urn:microsoft.com/office/officeart/2005/8/layout/list1"/>
    <dgm:cxn modelId="{407856AE-E28F-406A-8BE6-0759E74BAF88}" type="presParOf" srcId="{6F0CFD2F-CF5C-42B7-8F37-A4D0534377F1}" destId="{858DB051-5762-4E9F-8248-2D161BFE2BE4}" srcOrd="8" destOrd="0" presId="urn:microsoft.com/office/officeart/2005/8/layout/list1"/>
    <dgm:cxn modelId="{7B9EE006-FCA5-4A08-81FB-828EC04A22B7}" type="presParOf" srcId="{858DB051-5762-4E9F-8248-2D161BFE2BE4}" destId="{CCDC3464-D6D7-457E-BC72-A68B320BFA69}" srcOrd="0" destOrd="0" presId="urn:microsoft.com/office/officeart/2005/8/layout/list1"/>
    <dgm:cxn modelId="{548F49B6-CDE8-45E5-80C3-F713FF27D677}" type="presParOf" srcId="{858DB051-5762-4E9F-8248-2D161BFE2BE4}" destId="{BFB109DB-C0B2-45BE-ACF5-4D7592F65DB0}" srcOrd="1" destOrd="0" presId="urn:microsoft.com/office/officeart/2005/8/layout/list1"/>
    <dgm:cxn modelId="{66F7430D-4E52-402C-97E1-7A238C66FB8B}" type="presParOf" srcId="{6F0CFD2F-CF5C-42B7-8F37-A4D0534377F1}" destId="{45FA288F-9B68-41D7-A38C-0C0F8FDF924D}" srcOrd="9" destOrd="0" presId="urn:microsoft.com/office/officeart/2005/8/layout/list1"/>
    <dgm:cxn modelId="{A9210F68-854D-4105-B7BE-AC43664CA59B}" type="presParOf" srcId="{6F0CFD2F-CF5C-42B7-8F37-A4D0534377F1}" destId="{53EB8355-01B4-45F2-A04C-635A0F50A624}" srcOrd="10" destOrd="0" presId="urn:microsoft.com/office/officeart/2005/8/layout/list1"/>
    <dgm:cxn modelId="{762C5549-61A4-431E-B759-B56E8890C9F7}" type="presParOf" srcId="{6F0CFD2F-CF5C-42B7-8F37-A4D0534377F1}" destId="{9E5A5B96-C397-42C2-9E4A-67DB7A509B30}" srcOrd="11" destOrd="0" presId="urn:microsoft.com/office/officeart/2005/8/layout/list1"/>
    <dgm:cxn modelId="{71CAE309-677E-4608-AC53-0AFA2CFA9804}" type="presParOf" srcId="{6F0CFD2F-CF5C-42B7-8F37-A4D0534377F1}" destId="{184A1BA1-D625-4A6F-A369-8211B5D213D3}" srcOrd="12" destOrd="0" presId="urn:microsoft.com/office/officeart/2005/8/layout/list1"/>
    <dgm:cxn modelId="{391227A4-B9B4-456D-9688-C54A36F785D5}" type="presParOf" srcId="{184A1BA1-D625-4A6F-A369-8211B5D213D3}" destId="{B5746904-18BF-45D4-94BB-C515F4A1BD71}" srcOrd="0" destOrd="0" presId="urn:microsoft.com/office/officeart/2005/8/layout/list1"/>
    <dgm:cxn modelId="{5EB4AB8F-3A02-4CFA-8FC6-B60C218B29AA}" type="presParOf" srcId="{184A1BA1-D625-4A6F-A369-8211B5D213D3}" destId="{77B61D62-4B18-4C70-9F32-34AD8D9CCF49}" srcOrd="1" destOrd="0" presId="urn:microsoft.com/office/officeart/2005/8/layout/list1"/>
    <dgm:cxn modelId="{DACD95E2-48C0-48A0-B56F-5CA050C20DCF}" type="presParOf" srcId="{6F0CFD2F-CF5C-42B7-8F37-A4D0534377F1}" destId="{2D385665-D7A6-452B-8ED9-6876BFE4B6D2}" srcOrd="13" destOrd="0" presId="urn:microsoft.com/office/officeart/2005/8/layout/list1"/>
    <dgm:cxn modelId="{06890A0C-7D5F-432C-B4C8-A699B312D1E6}" type="presParOf" srcId="{6F0CFD2F-CF5C-42B7-8F37-A4D0534377F1}" destId="{700AB974-BF16-4376-9CC7-9FFFFA50C093}" srcOrd="14" destOrd="0" presId="urn:microsoft.com/office/officeart/2005/8/layout/list1"/>
    <dgm:cxn modelId="{E2EDE056-B14F-4E0B-B475-34B7679976B7}" type="presParOf" srcId="{6F0CFD2F-CF5C-42B7-8F37-A4D0534377F1}" destId="{46E9CB82-262D-4D68-A026-44CF1926C31C}" srcOrd="15" destOrd="0" presId="urn:microsoft.com/office/officeart/2005/8/layout/list1"/>
    <dgm:cxn modelId="{F1AE2175-3FFA-4F3F-B4FC-3401552250A9}" type="presParOf" srcId="{6F0CFD2F-CF5C-42B7-8F37-A4D0534377F1}" destId="{32A43C92-7D3A-4739-971B-8BA55DF17C7D}" srcOrd="16" destOrd="0" presId="urn:microsoft.com/office/officeart/2005/8/layout/list1"/>
    <dgm:cxn modelId="{185D8C84-0D99-41F6-BC85-8B3E8DCD186B}" type="presParOf" srcId="{32A43C92-7D3A-4739-971B-8BA55DF17C7D}" destId="{61A47E1D-ADF6-41D0-B64E-9186B7F1B720}" srcOrd="0" destOrd="0" presId="urn:microsoft.com/office/officeart/2005/8/layout/list1"/>
    <dgm:cxn modelId="{DA9D4B91-50C7-45F7-B120-91211DF73180}" type="presParOf" srcId="{32A43C92-7D3A-4739-971B-8BA55DF17C7D}" destId="{D0E1FF3E-375B-4D8A-AE65-B420E2C41ED9}" srcOrd="1" destOrd="0" presId="urn:microsoft.com/office/officeart/2005/8/layout/list1"/>
    <dgm:cxn modelId="{A18FD426-9634-4939-943F-190AC5B42EEC}" type="presParOf" srcId="{6F0CFD2F-CF5C-42B7-8F37-A4D0534377F1}" destId="{81304653-C8C0-4785-85FE-9601F060F0FE}" srcOrd="17" destOrd="0" presId="urn:microsoft.com/office/officeart/2005/8/layout/list1"/>
    <dgm:cxn modelId="{3D9DA1A8-9281-429C-84E7-0019F68F6D0B}" type="presParOf" srcId="{6F0CFD2F-CF5C-42B7-8F37-A4D0534377F1}" destId="{F9794906-E57C-4002-89F0-C4AD56F0E12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8C3D0B-B3C6-403A-BA9D-C496AB50C92B}" type="doc">
      <dgm:prSet loTypeId="urn:microsoft.com/office/officeart/2005/8/layout/radial1" loCatId="cycle" qsTypeId="urn:microsoft.com/office/officeart/2005/8/quickstyle/3d2" qsCatId="3D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84E34419-19E1-4A82-A195-98B1D7F1E85E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Существует ряд затормаживающих факторов:</a:t>
          </a:r>
          <a:endParaRPr lang="ru-RU" sz="14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BD3599A0-CB1C-43A0-89A4-DADDBE38F357}" type="parTrans" cxnId="{EC5C9AD4-9CC9-459C-8633-8B5DB2632618}">
      <dgm:prSet/>
      <dgm:spPr/>
      <dgm:t>
        <a:bodyPr/>
        <a:lstStyle/>
        <a:p>
          <a:endParaRPr lang="ru-RU"/>
        </a:p>
      </dgm:t>
    </dgm:pt>
    <dgm:pt modelId="{96921A3A-46D2-425B-BF7B-47E7B1433F78}" type="sibTrans" cxnId="{EC5C9AD4-9CC9-459C-8633-8B5DB2632618}">
      <dgm:prSet/>
      <dgm:spPr/>
      <dgm:t>
        <a:bodyPr/>
        <a:lstStyle/>
        <a:p>
          <a:endParaRPr lang="ru-RU"/>
        </a:p>
      </dgm:t>
    </dgm:pt>
    <dgm:pt modelId="{37A43A5F-EE4D-466E-A724-C2F7E98DB54F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Отсутствие в кластерах крупных компаний. Должны участвовать все виды компаний </a:t>
          </a:r>
          <a:endParaRPr lang="ru-RU" sz="14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58836303-B244-47FB-B565-90EAC7CB26A2}" type="parTrans" cxnId="{1E6046FC-5D28-485C-8209-3ED682F167BF}">
      <dgm:prSet/>
      <dgm:spPr/>
      <dgm:t>
        <a:bodyPr/>
        <a:lstStyle/>
        <a:p>
          <a:endParaRPr lang="ru-RU"/>
        </a:p>
      </dgm:t>
    </dgm:pt>
    <dgm:pt modelId="{8279B8A4-4CED-4AEA-86DF-6AEF59261107}" type="sibTrans" cxnId="{1E6046FC-5D28-485C-8209-3ED682F167BF}">
      <dgm:prSet/>
      <dgm:spPr/>
      <dgm:t>
        <a:bodyPr/>
        <a:lstStyle/>
        <a:p>
          <a:endParaRPr lang="ru-RU"/>
        </a:p>
      </dgm:t>
    </dgm:pt>
    <dgm:pt modelId="{F4BB88DD-21F0-4137-832E-43E435C8BD4F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Мало присутствуют частные компании. Лучше, когда участвуют компании всех видов собственности  </a:t>
          </a:r>
          <a:endParaRPr lang="ru-RU" sz="14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75AD4CC7-7932-4EBC-BF62-0556DA2D19C5}" type="parTrans" cxnId="{7D72A1AB-08D7-4436-938B-C1D4E205BBB1}">
      <dgm:prSet/>
      <dgm:spPr/>
      <dgm:t>
        <a:bodyPr/>
        <a:lstStyle/>
        <a:p>
          <a:endParaRPr lang="ru-RU"/>
        </a:p>
      </dgm:t>
    </dgm:pt>
    <dgm:pt modelId="{B59E2840-FED8-468A-9C67-AE7FFDCC8B37}" type="sibTrans" cxnId="{7D72A1AB-08D7-4436-938B-C1D4E205BBB1}">
      <dgm:prSet/>
      <dgm:spPr/>
      <dgm:t>
        <a:bodyPr/>
        <a:lstStyle/>
        <a:p>
          <a:endParaRPr lang="ru-RU"/>
        </a:p>
      </dgm:t>
    </dgm:pt>
    <dgm:pt modelId="{F037087F-643E-4BF9-A2A1-B49AEB2E5374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2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В основном присутствуют компании, которые нуждаются в государственной поддержке. Требуется участие успешных компаний</a:t>
          </a:r>
          <a:endParaRPr lang="ru-RU" sz="12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4AC31C2A-C118-45F0-BB56-0DCF65E1CAAB}" type="parTrans" cxnId="{BF208462-041B-4CD0-9AF4-2A865A68CAC0}">
      <dgm:prSet/>
      <dgm:spPr/>
      <dgm:t>
        <a:bodyPr/>
        <a:lstStyle/>
        <a:p>
          <a:endParaRPr lang="ru-RU"/>
        </a:p>
      </dgm:t>
    </dgm:pt>
    <dgm:pt modelId="{234F39B9-81E2-45DE-AF3F-84A95941270B}" type="sibTrans" cxnId="{BF208462-041B-4CD0-9AF4-2A865A68CAC0}">
      <dgm:prSet/>
      <dgm:spPr/>
      <dgm:t>
        <a:bodyPr/>
        <a:lstStyle/>
        <a:p>
          <a:endParaRPr lang="ru-RU"/>
        </a:p>
      </dgm:t>
    </dgm:pt>
    <dgm:pt modelId="{42E1FCA5-D5F7-4F2D-8C1A-1BC17BD0667E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Роль государства ограничивается только финансовой поддержкой</a:t>
          </a:r>
          <a:endParaRPr lang="ru-RU" sz="14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76EA2CF1-2153-47AC-98E1-04ECB9DDF62A}" type="parTrans" cxnId="{0AC177EB-16F4-4C87-B082-CDE042ED77A9}">
      <dgm:prSet/>
      <dgm:spPr/>
      <dgm:t>
        <a:bodyPr/>
        <a:lstStyle/>
        <a:p>
          <a:endParaRPr lang="ru-RU"/>
        </a:p>
      </dgm:t>
    </dgm:pt>
    <dgm:pt modelId="{759B2BE9-B97A-4EBC-953F-250783DEBF09}" type="sibTrans" cxnId="{0AC177EB-16F4-4C87-B082-CDE042ED77A9}">
      <dgm:prSet/>
      <dgm:spPr/>
      <dgm:t>
        <a:bodyPr/>
        <a:lstStyle/>
        <a:p>
          <a:endParaRPr lang="ru-RU"/>
        </a:p>
      </dgm:t>
    </dgm:pt>
    <dgm:pt modelId="{C5573476-4FA9-4E32-AA84-ABDE5A0B0406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Нет интеграции с региональными стратегиями</a:t>
          </a:r>
          <a:endParaRPr lang="ru-RU" sz="14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556242FC-EEEB-4C35-8783-CD5787DFA1F7}" type="parTrans" cxnId="{30923BBB-498D-4875-B937-E7F74BA1B942}">
      <dgm:prSet/>
      <dgm:spPr/>
      <dgm:t>
        <a:bodyPr/>
        <a:lstStyle/>
        <a:p>
          <a:endParaRPr lang="ru-RU"/>
        </a:p>
      </dgm:t>
    </dgm:pt>
    <dgm:pt modelId="{34AD1612-40A0-4BDC-924B-CA3A3AAE5D7D}" type="sibTrans" cxnId="{30923BBB-498D-4875-B937-E7F74BA1B942}">
      <dgm:prSet/>
      <dgm:spPr/>
      <dgm:t>
        <a:bodyPr/>
        <a:lstStyle/>
        <a:p>
          <a:endParaRPr lang="ru-RU"/>
        </a:p>
      </dgm:t>
    </dgm:pt>
    <dgm:pt modelId="{CE4E81D2-692B-4BC9-B88E-30E77D920F7C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2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Есть уклон в сторону технологических кластеров. Большой потенциал оценивается в услугах в следующих областях: транспорт, логистика, финансы, туризм, развлечения, отдых, строительство</a:t>
          </a:r>
          <a:endParaRPr lang="ru-RU" sz="12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BFC9710B-526D-493C-B927-69A5450D34F3}" type="parTrans" cxnId="{FAF7E363-A854-4422-92E4-ABD59C37E172}">
      <dgm:prSet/>
      <dgm:spPr/>
      <dgm:t>
        <a:bodyPr/>
        <a:lstStyle/>
        <a:p>
          <a:endParaRPr lang="ru-RU"/>
        </a:p>
      </dgm:t>
    </dgm:pt>
    <dgm:pt modelId="{E00C056E-D2E1-4110-9F63-FA45D462A9AC}" type="sibTrans" cxnId="{FAF7E363-A854-4422-92E4-ABD59C37E172}">
      <dgm:prSet/>
      <dgm:spPr/>
      <dgm:t>
        <a:bodyPr/>
        <a:lstStyle/>
        <a:p>
          <a:endParaRPr lang="ru-RU"/>
        </a:p>
      </dgm:t>
    </dgm:pt>
    <dgm:pt modelId="{BE34071F-46D1-4F86-A7CF-4F3D493860DA}">
      <dgm:prSet phldrT="[Текст]"/>
      <dgm:spPr/>
      <dgm:t>
        <a:bodyPr/>
        <a:lstStyle/>
        <a:p>
          <a:endParaRPr lang="ru-RU" sz="11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24F2D14D-B7E7-41CA-BF77-EE233F620F4B}" type="parTrans" cxnId="{75019D35-1027-4308-9168-55D60495903E}">
      <dgm:prSet/>
      <dgm:spPr/>
      <dgm:t>
        <a:bodyPr/>
        <a:lstStyle/>
        <a:p>
          <a:endParaRPr lang="ru-RU"/>
        </a:p>
      </dgm:t>
    </dgm:pt>
    <dgm:pt modelId="{271C6CFA-44F6-41C3-93D2-563DE1E48D89}" type="sibTrans" cxnId="{75019D35-1027-4308-9168-55D60495903E}">
      <dgm:prSet/>
      <dgm:spPr/>
      <dgm:t>
        <a:bodyPr/>
        <a:lstStyle/>
        <a:p>
          <a:endParaRPr lang="ru-RU"/>
        </a:p>
      </dgm:t>
    </dgm:pt>
    <dgm:pt modelId="{AA8BBDE3-2422-4AC6-95C2-D5701B81DBC3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Мало инициатив в области интеграции</a:t>
          </a:r>
          <a:endParaRPr lang="ru-RU" sz="14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1DB69064-E995-4E62-974E-50D500DE6DB3}" type="parTrans" cxnId="{0F63655A-B7D3-4821-8A12-50DD2195BD05}">
      <dgm:prSet/>
      <dgm:spPr/>
      <dgm:t>
        <a:bodyPr/>
        <a:lstStyle/>
        <a:p>
          <a:endParaRPr lang="ru-RU"/>
        </a:p>
      </dgm:t>
    </dgm:pt>
    <dgm:pt modelId="{6E840CF8-2122-4FA2-975E-5AF1D0EC1BE7}" type="sibTrans" cxnId="{0F63655A-B7D3-4821-8A12-50DD2195BD05}">
      <dgm:prSet/>
      <dgm:spPr/>
      <dgm:t>
        <a:bodyPr/>
        <a:lstStyle/>
        <a:p>
          <a:endParaRPr lang="ru-RU"/>
        </a:p>
      </dgm:t>
    </dgm:pt>
    <dgm:pt modelId="{F82CB107-9F50-48AF-9EAB-FCF50B97F71D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b="1" i="0" dirty="0" smtClean="0">
              <a:solidFill>
                <a:schemeClr val="bg1">
                  <a:lumMod val="95000"/>
                </a:schemeClr>
              </a:solidFill>
              <a:latin typeface="+mj-lt"/>
            </a:rPr>
            <a:t>Недостаточно интеграции между кластерами в рамках одного региона</a:t>
          </a:r>
          <a:endParaRPr lang="ru-RU" sz="1400" b="1" i="0" dirty="0">
            <a:solidFill>
              <a:schemeClr val="bg1">
                <a:lumMod val="95000"/>
              </a:schemeClr>
            </a:solidFill>
            <a:latin typeface="+mj-lt"/>
          </a:endParaRPr>
        </a:p>
      </dgm:t>
    </dgm:pt>
    <dgm:pt modelId="{CEF6EB6F-A101-44AD-9117-3C0D402CF9A2}" type="parTrans" cxnId="{E2799A33-F31A-4ABD-8A0A-8C1A1E71B848}">
      <dgm:prSet/>
      <dgm:spPr/>
      <dgm:t>
        <a:bodyPr/>
        <a:lstStyle/>
        <a:p>
          <a:endParaRPr lang="ru-RU"/>
        </a:p>
      </dgm:t>
    </dgm:pt>
    <dgm:pt modelId="{F38DBA15-726F-4505-B691-30FDE7ADB5FB}" type="sibTrans" cxnId="{E2799A33-F31A-4ABD-8A0A-8C1A1E71B848}">
      <dgm:prSet/>
      <dgm:spPr/>
      <dgm:t>
        <a:bodyPr/>
        <a:lstStyle/>
        <a:p>
          <a:endParaRPr lang="ru-RU"/>
        </a:p>
      </dgm:t>
    </dgm:pt>
    <dgm:pt modelId="{6AF70813-0ACD-4BAF-AAFC-B82C8EFE60EF}" type="pres">
      <dgm:prSet presAssocID="{6D8C3D0B-B3C6-403A-BA9D-C496AB50C92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C4AB2F-4CFB-4005-8C05-C097FDB83AA8}" type="pres">
      <dgm:prSet presAssocID="{84E34419-19E1-4A82-A195-98B1D7F1E85E}" presName="centerShape" presStyleLbl="node0" presStyleIdx="0" presStyleCnt="1" custScaleX="214378"/>
      <dgm:spPr/>
      <dgm:t>
        <a:bodyPr/>
        <a:lstStyle/>
        <a:p>
          <a:endParaRPr lang="ru-RU"/>
        </a:p>
      </dgm:t>
    </dgm:pt>
    <dgm:pt modelId="{DB6A838F-D6C2-46CD-A3A7-B953620F6BEC}" type="pres">
      <dgm:prSet presAssocID="{58836303-B244-47FB-B565-90EAC7CB26A2}" presName="Name9" presStyleLbl="parChTrans1D2" presStyleIdx="0" presStyleCnt="8"/>
      <dgm:spPr/>
      <dgm:t>
        <a:bodyPr/>
        <a:lstStyle/>
        <a:p>
          <a:endParaRPr lang="ru-RU"/>
        </a:p>
      </dgm:t>
    </dgm:pt>
    <dgm:pt modelId="{B0904705-0334-4F06-9ED9-0F63B15B0B71}" type="pres">
      <dgm:prSet presAssocID="{58836303-B244-47FB-B565-90EAC7CB26A2}" presName="connTx" presStyleLbl="parChTrans1D2" presStyleIdx="0" presStyleCnt="8"/>
      <dgm:spPr/>
      <dgm:t>
        <a:bodyPr/>
        <a:lstStyle/>
        <a:p>
          <a:endParaRPr lang="ru-RU"/>
        </a:p>
      </dgm:t>
    </dgm:pt>
    <dgm:pt modelId="{CAA15DE8-7815-4384-9A97-DF2163BB5988}" type="pres">
      <dgm:prSet presAssocID="{37A43A5F-EE4D-466E-A724-C2F7E98DB54F}" presName="node" presStyleLbl="node1" presStyleIdx="0" presStyleCnt="8" custScaleX="164273" custScaleY="141948" custRadScaleRad="86474" custRadScaleInc="-2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D6207-F710-47DA-B7C9-4851D65908F3}" type="pres">
      <dgm:prSet presAssocID="{75AD4CC7-7932-4EBC-BF62-0556DA2D19C5}" presName="Name9" presStyleLbl="parChTrans1D2" presStyleIdx="1" presStyleCnt="8"/>
      <dgm:spPr/>
      <dgm:t>
        <a:bodyPr/>
        <a:lstStyle/>
        <a:p>
          <a:endParaRPr lang="ru-RU"/>
        </a:p>
      </dgm:t>
    </dgm:pt>
    <dgm:pt modelId="{39DEAAED-A2ED-4CE7-9E30-DF94D85674BD}" type="pres">
      <dgm:prSet presAssocID="{75AD4CC7-7932-4EBC-BF62-0556DA2D19C5}" presName="connTx" presStyleLbl="parChTrans1D2" presStyleIdx="1" presStyleCnt="8"/>
      <dgm:spPr/>
      <dgm:t>
        <a:bodyPr/>
        <a:lstStyle/>
        <a:p>
          <a:endParaRPr lang="ru-RU"/>
        </a:p>
      </dgm:t>
    </dgm:pt>
    <dgm:pt modelId="{E78B6C8B-9A61-4A0E-8897-C5A4129D3523}" type="pres">
      <dgm:prSet presAssocID="{F4BB88DD-21F0-4137-832E-43E435C8BD4F}" presName="node" presStyleLbl="node1" presStyleIdx="1" presStyleCnt="8" custScaleX="246680" custScaleY="138105" custRadScaleRad="156056" custRadScaleInc="541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9620C-5E39-4EA0-AEC2-3C48F8B1B2B2}" type="pres">
      <dgm:prSet presAssocID="{4AC31C2A-C118-45F0-BB56-0DCF65E1CAAB}" presName="Name9" presStyleLbl="parChTrans1D2" presStyleIdx="2" presStyleCnt="8"/>
      <dgm:spPr/>
      <dgm:t>
        <a:bodyPr/>
        <a:lstStyle/>
        <a:p>
          <a:endParaRPr lang="ru-RU"/>
        </a:p>
      </dgm:t>
    </dgm:pt>
    <dgm:pt modelId="{CDD869B5-37A0-4736-956E-BF666C97B454}" type="pres">
      <dgm:prSet presAssocID="{4AC31C2A-C118-45F0-BB56-0DCF65E1CAAB}" presName="connTx" presStyleLbl="parChTrans1D2" presStyleIdx="2" presStyleCnt="8"/>
      <dgm:spPr/>
      <dgm:t>
        <a:bodyPr/>
        <a:lstStyle/>
        <a:p>
          <a:endParaRPr lang="ru-RU"/>
        </a:p>
      </dgm:t>
    </dgm:pt>
    <dgm:pt modelId="{F0FE33D1-2330-4BB4-9A0C-B14A49BDD991}" type="pres">
      <dgm:prSet presAssocID="{F037087F-643E-4BF9-A2A1-B49AEB2E5374}" presName="node" presStyleLbl="node1" presStyleIdx="2" presStyleCnt="8" custScaleX="191355" custScaleY="121963" custRadScaleRad="137312" custRadScaleInc="4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DE09E-AE2A-4E77-8FBA-1D3116F33668}" type="pres">
      <dgm:prSet presAssocID="{76EA2CF1-2153-47AC-98E1-04ECB9DDF62A}" presName="Name9" presStyleLbl="parChTrans1D2" presStyleIdx="3" presStyleCnt="8"/>
      <dgm:spPr/>
      <dgm:t>
        <a:bodyPr/>
        <a:lstStyle/>
        <a:p>
          <a:endParaRPr lang="ru-RU"/>
        </a:p>
      </dgm:t>
    </dgm:pt>
    <dgm:pt modelId="{1C348E44-B560-4A7A-A47D-313E70BBBB99}" type="pres">
      <dgm:prSet presAssocID="{76EA2CF1-2153-47AC-98E1-04ECB9DDF62A}" presName="connTx" presStyleLbl="parChTrans1D2" presStyleIdx="3" presStyleCnt="8"/>
      <dgm:spPr/>
      <dgm:t>
        <a:bodyPr/>
        <a:lstStyle/>
        <a:p>
          <a:endParaRPr lang="ru-RU"/>
        </a:p>
      </dgm:t>
    </dgm:pt>
    <dgm:pt modelId="{A8E61077-89CF-4071-92A0-DA93829181FC}" type="pres">
      <dgm:prSet presAssocID="{42E1FCA5-D5F7-4F2D-8C1A-1BC17BD0667E}" presName="node" presStyleLbl="node1" presStyleIdx="3" presStyleCnt="8" custScaleX="190332" custScaleY="118527" custRadScaleRad="162925" custRadScaleInc="-71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584AE3-056E-46CC-A5E9-3285B7E4C273}" type="pres">
      <dgm:prSet presAssocID="{556242FC-EEEB-4C35-8783-CD5787DFA1F7}" presName="Name9" presStyleLbl="parChTrans1D2" presStyleIdx="4" presStyleCnt="8"/>
      <dgm:spPr/>
      <dgm:t>
        <a:bodyPr/>
        <a:lstStyle/>
        <a:p>
          <a:endParaRPr lang="ru-RU"/>
        </a:p>
      </dgm:t>
    </dgm:pt>
    <dgm:pt modelId="{CA0C3D77-89CB-428C-8DF4-71D8DD30CECF}" type="pres">
      <dgm:prSet presAssocID="{556242FC-EEEB-4C35-8783-CD5787DFA1F7}" presName="connTx" presStyleLbl="parChTrans1D2" presStyleIdx="4" presStyleCnt="8"/>
      <dgm:spPr/>
      <dgm:t>
        <a:bodyPr/>
        <a:lstStyle/>
        <a:p>
          <a:endParaRPr lang="ru-RU"/>
        </a:p>
      </dgm:t>
    </dgm:pt>
    <dgm:pt modelId="{4E1A1907-88EA-4CAF-B1B6-A13514477A92}" type="pres">
      <dgm:prSet presAssocID="{C5573476-4FA9-4E32-AA84-ABDE5A0B0406}" presName="node" presStyleLbl="node1" presStyleIdx="4" presStyleCnt="8" custScaleX="171161" custScaleY="118257" custRadScaleRad="89593" custRadScaleInc="-4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2BF42-1784-44CD-B9C1-FB6DA19C294E}" type="pres">
      <dgm:prSet presAssocID="{BFC9710B-526D-493C-B927-69A5450D34F3}" presName="Name9" presStyleLbl="parChTrans1D2" presStyleIdx="5" presStyleCnt="8"/>
      <dgm:spPr/>
      <dgm:t>
        <a:bodyPr/>
        <a:lstStyle/>
        <a:p>
          <a:endParaRPr lang="ru-RU"/>
        </a:p>
      </dgm:t>
    </dgm:pt>
    <dgm:pt modelId="{9A93C18E-BDF8-4703-9030-22CF100A388A}" type="pres">
      <dgm:prSet presAssocID="{BFC9710B-526D-493C-B927-69A5450D34F3}" presName="connTx" presStyleLbl="parChTrans1D2" presStyleIdx="5" presStyleCnt="8"/>
      <dgm:spPr/>
      <dgm:t>
        <a:bodyPr/>
        <a:lstStyle/>
        <a:p>
          <a:endParaRPr lang="ru-RU"/>
        </a:p>
      </dgm:t>
    </dgm:pt>
    <dgm:pt modelId="{FFE731D3-7721-494C-BB1B-FF4F868DCAD5}" type="pres">
      <dgm:prSet presAssocID="{CE4E81D2-692B-4BC9-B88E-30E77D920F7C}" presName="node" presStyleLbl="node1" presStyleIdx="5" presStyleCnt="8" custScaleX="245311" custScaleY="146410" custRadScaleRad="150043" custRadScaleInc="6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23719-15A1-4361-A04B-49C00EE601FF}" type="pres">
      <dgm:prSet presAssocID="{1DB69064-E995-4E62-974E-50D500DE6DB3}" presName="Name9" presStyleLbl="parChTrans1D2" presStyleIdx="6" presStyleCnt="8"/>
      <dgm:spPr/>
      <dgm:t>
        <a:bodyPr/>
        <a:lstStyle/>
        <a:p>
          <a:endParaRPr lang="ru-RU"/>
        </a:p>
      </dgm:t>
    </dgm:pt>
    <dgm:pt modelId="{0FF3F0F1-4E4E-4DEA-B3A6-FB793D78433D}" type="pres">
      <dgm:prSet presAssocID="{1DB69064-E995-4E62-974E-50D500DE6DB3}" presName="connTx" presStyleLbl="parChTrans1D2" presStyleIdx="6" presStyleCnt="8"/>
      <dgm:spPr/>
      <dgm:t>
        <a:bodyPr/>
        <a:lstStyle/>
        <a:p>
          <a:endParaRPr lang="ru-RU"/>
        </a:p>
      </dgm:t>
    </dgm:pt>
    <dgm:pt modelId="{A2318F53-06D0-4275-8333-4B3C4FE99184}" type="pres">
      <dgm:prSet presAssocID="{AA8BBDE3-2422-4AC6-95C2-D5701B81DBC3}" presName="node" presStyleLbl="node1" presStyleIdx="6" presStyleCnt="8" custScaleX="189717" custScaleY="105482" custRadScaleRad="160237" custRadScaleInc="4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F38E3F-C79F-4718-AE53-E44BB02C15AC}" type="pres">
      <dgm:prSet presAssocID="{CEF6EB6F-A101-44AD-9117-3C0D402CF9A2}" presName="Name9" presStyleLbl="parChTrans1D2" presStyleIdx="7" presStyleCnt="8"/>
      <dgm:spPr/>
      <dgm:t>
        <a:bodyPr/>
        <a:lstStyle/>
        <a:p>
          <a:endParaRPr lang="ru-RU"/>
        </a:p>
      </dgm:t>
    </dgm:pt>
    <dgm:pt modelId="{16092A45-5615-49D6-9F2C-D7E1C7DA3874}" type="pres">
      <dgm:prSet presAssocID="{CEF6EB6F-A101-44AD-9117-3C0D402CF9A2}" presName="connTx" presStyleLbl="parChTrans1D2" presStyleIdx="7" presStyleCnt="8"/>
      <dgm:spPr/>
      <dgm:t>
        <a:bodyPr/>
        <a:lstStyle/>
        <a:p>
          <a:endParaRPr lang="ru-RU"/>
        </a:p>
      </dgm:t>
    </dgm:pt>
    <dgm:pt modelId="{069717F1-74B9-4434-8523-790E87EE4411}" type="pres">
      <dgm:prSet presAssocID="{F82CB107-9F50-48AF-9EAB-FCF50B97F71D}" presName="node" presStyleLbl="node1" presStyleIdx="7" presStyleCnt="8" custScaleX="227846" custScaleY="150889" custRadScaleRad="167214" custRadScaleInc="-69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ADD304-396D-4323-9CC4-6DA383C7D3ED}" type="presOf" srcId="{58836303-B244-47FB-B565-90EAC7CB26A2}" destId="{B0904705-0334-4F06-9ED9-0F63B15B0B71}" srcOrd="1" destOrd="0" presId="urn:microsoft.com/office/officeart/2005/8/layout/radial1"/>
    <dgm:cxn modelId="{B2C55E8E-F6EC-4BF6-9C7A-6DE59E186E25}" type="presOf" srcId="{58836303-B244-47FB-B565-90EAC7CB26A2}" destId="{DB6A838F-D6C2-46CD-A3A7-B953620F6BEC}" srcOrd="0" destOrd="0" presId="urn:microsoft.com/office/officeart/2005/8/layout/radial1"/>
    <dgm:cxn modelId="{37C97475-AA58-4DE6-BF24-213CDE72CC2B}" type="presOf" srcId="{42E1FCA5-D5F7-4F2D-8C1A-1BC17BD0667E}" destId="{A8E61077-89CF-4071-92A0-DA93829181FC}" srcOrd="0" destOrd="0" presId="urn:microsoft.com/office/officeart/2005/8/layout/radial1"/>
    <dgm:cxn modelId="{0F63655A-B7D3-4821-8A12-50DD2195BD05}" srcId="{84E34419-19E1-4A82-A195-98B1D7F1E85E}" destId="{AA8BBDE3-2422-4AC6-95C2-D5701B81DBC3}" srcOrd="6" destOrd="0" parTransId="{1DB69064-E995-4E62-974E-50D500DE6DB3}" sibTransId="{6E840CF8-2122-4FA2-975E-5AF1D0EC1BE7}"/>
    <dgm:cxn modelId="{30923BBB-498D-4875-B937-E7F74BA1B942}" srcId="{84E34419-19E1-4A82-A195-98B1D7F1E85E}" destId="{C5573476-4FA9-4E32-AA84-ABDE5A0B0406}" srcOrd="4" destOrd="0" parTransId="{556242FC-EEEB-4C35-8783-CD5787DFA1F7}" sibTransId="{34AD1612-40A0-4BDC-924B-CA3A3AAE5D7D}"/>
    <dgm:cxn modelId="{45C79073-0EC1-4354-B29B-9FD391619799}" type="presOf" srcId="{AA8BBDE3-2422-4AC6-95C2-D5701B81DBC3}" destId="{A2318F53-06D0-4275-8333-4B3C4FE99184}" srcOrd="0" destOrd="0" presId="urn:microsoft.com/office/officeart/2005/8/layout/radial1"/>
    <dgm:cxn modelId="{65A56C5B-9670-4B35-B21F-DF966674A772}" type="presOf" srcId="{75AD4CC7-7932-4EBC-BF62-0556DA2D19C5}" destId="{39DEAAED-A2ED-4CE7-9E30-DF94D85674BD}" srcOrd="1" destOrd="0" presId="urn:microsoft.com/office/officeart/2005/8/layout/radial1"/>
    <dgm:cxn modelId="{FAF7E363-A854-4422-92E4-ABD59C37E172}" srcId="{84E34419-19E1-4A82-A195-98B1D7F1E85E}" destId="{CE4E81D2-692B-4BC9-B88E-30E77D920F7C}" srcOrd="5" destOrd="0" parTransId="{BFC9710B-526D-493C-B927-69A5450D34F3}" sibTransId="{E00C056E-D2E1-4110-9F63-FA45D462A9AC}"/>
    <dgm:cxn modelId="{DCC4C2E8-DF27-49D6-A1C1-E273111DB27E}" type="presOf" srcId="{556242FC-EEEB-4C35-8783-CD5787DFA1F7}" destId="{CA0C3D77-89CB-428C-8DF4-71D8DD30CECF}" srcOrd="1" destOrd="0" presId="urn:microsoft.com/office/officeart/2005/8/layout/radial1"/>
    <dgm:cxn modelId="{75019D35-1027-4308-9168-55D60495903E}" srcId="{6D8C3D0B-B3C6-403A-BA9D-C496AB50C92B}" destId="{BE34071F-46D1-4F86-A7CF-4F3D493860DA}" srcOrd="1" destOrd="0" parTransId="{24F2D14D-B7E7-41CA-BF77-EE233F620F4B}" sibTransId="{271C6CFA-44F6-41C3-93D2-563DE1E48D89}"/>
    <dgm:cxn modelId="{00D65283-61DF-42C9-A91C-DE7959B8A117}" type="presOf" srcId="{76EA2CF1-2153-47AC-98E1-04ECB9DDF62A}" destId="{1C348E44-B560-4A7A-A47D-313E70BBBB99}" srcOrd="1" destOrd="0" presId="urn:microsoft.com/office/officeart/2005/8/layout/radial1"/>
    <dgm:cxn modelId="{DABB7D69-922E-496A-8A08-270D4516DF4B}" type="presOf" srcId="{CEF6EB6F-A101-44AD-9117-3C0D402CF9A2}" destId="{07F38E3F-C79F-4718-AE53-E44BB02C15AC}" srcOrd="0" destOrd="0" presId="urn:microsoft.com/office/officeart/2005/8/layout/radial1"/>
    <dgm:cxn modelId="{1F7F0513-73DE-4D0A-87D5-CEDE2E6DFBF4}" type="presOf" srcId="{C5573476-4FA9-4E32-AA84-ABDE5A0B0406}" destId="{4E1A1907-88EA-4CAF-B1B6-A13514477A92}" srcOrd="0" destOrd="0" presId="urn:microsoft.com/office/officeart/2005/8/layout/radial1"/>
    <dgm:cxn modelId="{EC5C9AD4-9CC9-459C-8633-8B5DB2632618}" srcId="{6D8C3D0B-B3C6-403A-BA9D-C496AB50C92B}" destId="{84E34419-19E1-4A82-A195-98B1D7F1E85E}" srcOrd="0" destOrd="0" parTransId="{BD3599A0-CB1C-43A0-89A4-DADDBE38F357}" sibTransId="{96921A3A-46D2-425B-BF7B-47E7B1433F78}"/>
    <dgm:cxn modelId="{BF208462-041B-4CD0-9AF4-2A865A68CAC0}" srcId="{84E34419-19E1-4A82-A195-98B1D7F1E85E}" destId="{F037087F-643E-4BF9-A2A1-B49AEB2E5374}" srcOrd="2" destOrd="0" parTransId="{4AC31C2A-C118-45F0-BB56-0DCF65E1CAAB}" sibTransId="{234F39B9-81E2-45DE-AF3F-84A95941270B}"/>
    <dgm:cxn modelId="{1E6046FC-5D28-485C-8209-3ED682F167BF}" srcId="{84E34419-19E1-4A82-A195-98B1D7F1E85E}" destId="{37A43A5F-EE4D-466E-A724-C2F7E98DB54F}" srcOrd="0" destOrd="0" parTransId="{58836303-B244-47FB-B565-90EAC7CB26A2}" sibTransId="{8279B8A4-4CED-4AEA-86DF-6AEF59261107}"/>
    <dgm:cxn modelId="{7D8F0C12-448A-42AE-A79B-300756DF0012}" type="presOf" srcId="{6D8C3D0B-B3C6-403A-BA9D-C496AB50C92B}" destId="{6AF70813-0ACD-4BAF-AAFC-B82C8EFE60EF}" srcOrd="0" destOrd="0" presId="urn:microsoft.com/office/officeart/2005/8/layout/radial1"/>
    <dgm:cxn modelId="{B743B10B-5F75-4BBD-B7E4-890EEF66EFDE}" type="presOf" srcId="{75AD4CC7-7932-4EBC-BF62-0556DA2D19C5}" destId="{26BD6207-F710-47DA-B7C9-4851D65908F3}" srcOrd="0" destOrd="0" presId="urn:microsoft.com/office/officeart/2005/8/layout/radial1"/>
    <dgm:cxn modelId="{C6F0836D-451D-4F57-A1A2-F733FE78F518}" type="presOf" srcId="{4AC31C2A-C118-45F0-BB56-0DCF65E1CAAB}" destId="{44B9620C-5E39-4EA0-AEC2-3C48F8B1B2B2}" srcOrd="0" destOrd="0" presId="urn:microsoft.com/office/officeart/2005/8/layout/radial1"/>
    <dgm:cxn modelId="{8870F280-7D95-4E32-B5E9-74AF33931DF2}" type="presOf" srcId="{76EA2CF1-2153-47AC-98E1-04ECB9DDF62A}" destId="{04EDE09E-AE2A-4E77-8FBA-1D3116F33668}" srcOrd="0" destOrd="0" presId="urn:microsoft.com/office/officeart/2005/8/layout/radial1"/>
    <dgm:cxn modelId="{F1593228-8AE6-46F0-8AFC-A11B84665321}" type="presOf" srcId="{CEF6EB6F-A101-44AD-9117-3C0D402CF9A2}" destId="{16092A45-5615-49D6-9F2C-D7E1C7DA3874}" srcOrd="1" destOrd="0" presId="urn:microsoft.com/office/officeart/2005/8/layout/radial1"/>
    <dgm:cxn modelId="{E2799A33-F31A-4ABD-8A0A-8C1A1E71B848}" srcId="{84E34419-19E1-4A82-A195-98B1D7F1E85E}" destId="{F82CB107-9F50-48AF-9EAB-FCF50B97F71D}" srcOrd="7" destOrd="0" parTransId="{CEF6EB6F-A101-44AD-9117-3C0D402CF9A2}" sibTransId="{F38DBA15-726F-4505-B691-30FDE7ADB5FB}"/>
    <dgm:cxn modelId="{9D90C460-025E-4340-A82A-B3C22302378A}" type="presOf" srcId="{F82CB107-9F50-48AF-9EAB-FCF50B97F71D}" destId="{069717F1-74B9-4434-8523-790E87EE4411}" srcOrd="0" destOrd="0" presId="urn:microsoft.com/office/officeart/2005/8/layout/radial1"/>
    <dgm:cxn modelId="{1C28A555-0808-47BF-83CA-F57B6BF6C7EB}" type="presOf" srcId="{BFC9710B-526D-493C-B927-69A5450D34F3}" destId="{5732BF42-1784-44CD-B9C1-FB6DA19C294E}" srcOrd="0" destOrd="0" presId="urn:microsoft.com/office/officeart/2005/8/layout/radial1"/>
    <dgm:cxn modelId="{C8F86C3E-FDBC-4B37-B79D-B89A67927599}" type="presOf" srcId="{84E34419-19E1-4A82-A195-98B1D7F1E85E}" destId="{5DC4AB2F-4CFB-4005-8C05-C097FDB83AA8}" srcOrd="0" destOrd="0" presId="urn:microsoft.com/office/officeart/2005/8/layout/radial1"/>
    <dgm:cxn modelId="{7D72A1AB-08D7-4436-938B-C1D4E205BBB1}" srcId="{84E34419-19E1-4A82-A195-98B1D7F1E85E}" destId="{F4BB88DD-21F0-4137-832E-43E435C8BD4F}" srcOrd="1" destOrd="0" parTransId="{75AD4CC7-7932-4EBC-BF62-0556DA2D19C5}" sibTransId="{B59E2840-FED8-468A-9C67-AE7FFDCC8B37}"/>
    <dgm:cxn modelId="{670E4F9C-5D93-43A8-9756-7E628568F5E4}" type="presOf" srcId="{F4BB88DD-21F0-4137-832E-43E435C8BD4F}" destId="{E78B6C8B-9A61-4A0E-8897-C5A4129D3523}" srcOrd="0" destOrd="0" presId="urn:microsoft.com/office/officeart/2005/8/layout/radial1"/>
    <dgm:cxn modelId="{E0362CA2-C834-4608-89B5-60C596FE2BBF}" type="presOf" srcId="{1DB69064-E995-4E62-974E-50D500DE6DB3}" destId="{C7623719-15A1-4361-A04B-49C00EE601FF}" srcOrd="0" destOrd="0" presId="urn:microsoft.com/office/officeart/2005/8/layout/radial1"/>
    <dgm:cxn modelId="{6A57D35F-86A8-4333-965D-16E6FE6CDFFB}" type="presOf" srcId="{37A43A5F-EE4D-466E-A724-C2F7E98DB54F}" destId="{CAA15DE8-7815-4384-9A97-DF2163BB5988}" srcOrd="0" destOrd="0" presId="urn:microsoft.com/office/officeart/2005/8/layout/radial1"/>
    <dgm:cxn modelId="{0AC177EB-16F4-4C87-B082-CDE042ED77A9}" srcId="{84E34419-19E1-4A82-A195-98B1D7F1E85E}" destId="{42E1FCA5-D5F7-4F2D-8C1A-1BC17BD0667E}" srcOrd="3" destOrd="0" parTransId="{76EA2CF1-2153-47AC-98E1-04ECB9DDF62A}" sibTransId="{759B2BE9-B97A-4EBC-953F-250783DEBF09}"/>
    <dgm:cxn modelId="{8887E1E2-6E7F-4301-9DF0-D811BF3BD84A}" type="presOf" srcId="{CE4E81D2-692B-4BC9-B88E-30E77D920F7C}" destId="{FFE731D3-7721-494C-BB1B-FF4F868DCAD5}" srcOrd="0" destOrd="0" presId="urn:microsoft.com/office/officeart/2005/8/layout/radial1"/>
    <dgm:cxn modelId="{A27D7BDC-7557-4751-9754-C4C16F72E584}" type="presOf" srcId="{F037087F-643E-4BF9-A2A1-B49AEB2E5374}" destId="{F0FE33D1-2330-4BB4-9A0C-B14A49BDD991}" srcOrd="0" destOrd="0" presId="urn:microsoft.com/office/officeart/2005/8/layout/radial1"/>
    <dgm:cxn modelId="{81649688-7DCF-4140-B32D-F0E96558264A}" type="presOf" srcId="{1DB69064-E995-4E62-974E-50D500DE6DB3}" destId="{0FF3F0F1-4E4E-4DEA-B3A6-FB793D78433D}" srcOrd="1" destOrd="0" presId="urn:microsoft.com/office/officeart/2005/8/layout/radial1"/>
    <dgm:cxn modelId="{5BCB6BD5-DA8B-4525-B27F-EE2CDA758010}" type="presOf" srcId="{BFC9710B-526D-493C-B927-69A5450D34F3}" destId="{9A93C18E-BDF8-4703-9030-22CF100A388A}" srcOrd="1" destOrd="0" presId="urn:microsoft.com/office/officeart/2005/8/layout/radial1"/>
    <dgm:cxn modelId="{5A6E115E-923D-4B60-A20B-6BB183965D0A}" type="presOf" srcId="{556242FC-EEEB-4C35-8783-CD5787DFA1F7}" destId="{DE584AE3-056E-46CC-A5E9-3285B7E4C273}" srcOrd="0" destOrd="0" presId="urn:microsoft.com/office/officeart/2005/8/layout/radial1"/>
    <dgm:cxn modelId="{FD11C139-7619-4F48-9415-0294766F5EBC}" type="presOf" srcId="{4AC31C2A-C118-45F0-BB56-0DCF65E1CAAB}" destId="{CDD869B5-37A0-4736-956E-BF666C97B454}" srcOrd="1" destOrd="0" presId="urn:microsoft.com/office/officeart/2005/8/layout/radial1"/>
    <dgm:cxn modelId="{A366D745-0484-455C-8A5C-22EFA75D6D8E}" type="presParOf" srcId="{6AF70813-0ACD-4BAF-AAFC-B82C8EFE60EF}" destId="{5DC4AB2F-4CFB-4005-8C05-C097FDB83AA8}" srcOrd="0" destOrd="0" presId="urn:microsoft.com/office/officeart/2005/8/layout/radial1"/>
    <dgm:cxn modelId="{9BF45BA6-7912-4C9F-B227-15F5B86C9A31}" type="presParOf" srcId="{6AF70813-0ACD-4BAF-AAFC-B82C8EFE60EF}" destId="{DB6A838F-D6C2-46CD-A3A7-B953620F6BEC}" srcOrd="1" destOrd="0" presId="urn:microsoft.com/office/officeart/2005/8/layout/radial1"/>
    <dgm:cxn modelId="{EE972DE4-4893-4A72-BD99-5C803ABBBC38}" type="presParOf" srcId="{DB6A838F-D6C2-46CD-A3A7-B953620F6BEC}" destId="{B0904705-0334-4F06-9ED9-0F63B15B0B71}" srcOrd="0" destOrd="0" presId="urn:microsoft.com/office/officeart/2005/8/layout/radial1"/>
    <dgm:cxn modelId="{5351E7CC-A1EE-419E-BF22-0396CC5DF046}" type="presParOf" srcId="{6AF70813-0ACD-4BAF-AAFC-B82C8EFE60EF}" destId="{CAA15DE8-7815-4384-9A97-DF2163BB5988}" srcOrd="2" destOrd="0" presId="urn:microsoft.com/office/officeart/2005/8/layout/radial1"/>
    <dgm:cxn modelId="{F7D97125-2FBB-492D-BEA7-98775025DF14}" type="presParOf" srcId="{6AF70813-0ACD-4BAF-AAFC-B82C8EFE60EF}" destId="{26BD6207-F710-47DA-B7C9-4851D65908F3}" srcOrd="3" destOrd="0" presId="urn:microsoft.com/office/officeart/2005/8/layout/radial1"/>
    <dgm:cxn modelId="{9E33C8A0-D8DA-4B3D-B8BA-6347CC546822}" type="presParOf" srcId="{26BD6207-F710-47DA-B7C9-4851D65908F3}" destId="{39DEAAED-A2ED-4CE7-9E30-DF94D85674BD}" srcOrd="0" destOrd="0" presId="urn:microsoft.com/office/officeart/2005/8/layout/radial1"/>
    <dgm:cxn modelId="{6E6546D3-BD86-4AED-8D89-AD502805FAEC}" type="presParOf" srcId="{6AF70813-0ACD-4BAF-AAFC-B82C8EFE60EF}" destId="{E78B6C8B-9A61-4A0E-8897-C5A4129D3523}" srcOrd="4" destOrd="0" presId="urn:microsoft.com/office/officeart/2005/8/layout/radial1"/>
    <dgm:cxn modelId="{97D81CA9-68D4-48BB-9CE9-4E5B599F5181}" type="presParOf" srcId="{6AF70813-0ACD-4BAF-AAFC-B82C8EFE60EF}" destId="{44B9620C-5E39-4EA0-AEC2-3C48F8B1B2B2}" srcOrd="5" destOrd="0" presId="urn:microsoft.com/office/officeart/2005/8/layout/radial1"/>
    <dgm:cxn modelId="{850CF77F-1FAB-43D5-92EC-60FAD883DE36}" type="presParOf" srcId="{44B9620C-5E39-4EA0-AEC2-3C48F8B1B2B2}" destId="{CDD869B5-37A0-4736-956E-BF666C97B454}" srcOrd="0" destOrd="0" presId="urn:microsoft.com/office/officeart/2005/8/layout/radial1"/>
    <dgm:cxn modelId="{6DB1CA9F-4BA2-4C6C-81E6-010C08E1174E}" type="presParOf" srcId="{6AF70813-0ACD-4BAF-AAFC-B82C8EFE60EF}" destId="{F0FE33D1-2330-4BB4-9A0C-B14A49BDD991}" srcOrd="6" destOrd="0" presId="urn:microsoft.com/office/officeart/2005/8/layout/radial1"/>
    <dgm:cxn modelId="{B4BFC8AB-3F27-4DE7-84FF-CADD7E5CDD9F}" type="presParOf" srcId="{6AF70813-0ACD-4BAF-AAFC-B82C8EFE60EF}" destId="{04EDE09E-AE2A-4E77-8FBA-1D3116F33668}" srcOrd="7" destOrd="0" presId="urn:microsoft.com/office/officeart/2005/8/layout/radial1"/>
    <dgm:cxn modelId="{FE796721-5B71-4D86-9F69-D2BA3A342FC8}" type="presParOf" srcId="{04EDE09E-AE2A-4E77-8FBA-1D3116F33668}" destId="{1C348E44-B560-4A7A-A47D-313E70BBBB99}" srcOrd="0" destOrd="0" presId="urn:microsoft.com/office/officeart/2005/8/layout/radial1"/>
    <dgm:cxn modelId="{4C31F959-3AD1-4467-8993-0B7EAE0F3407}" type="presParOf" srcId="{6AF70813-0ACD-4BAF-AAFC-B82C8EFE60EF}" destId="{A8E61077-89CF-4071-92A0-DA93829181FC}" srcOrd="8" destOrd="0" presId="urn:microsoft.com/office/officeart/2005/8/layout/radial1"/>
    <dgm:cxn modelId="{2EF42CFB-342A-4950-BE5B-6ECCE4AFBEC6}" type="presParOf" srcId="{6AF70813-0ACD-4BAF-AAFC-B82C8EFE60EF}" destId="{DE584AE3-056E-46CC-A5E9-3285B7E4C273}" srcOrd="9" destOrd="0" presId="urn:microsoft.com/office/officeart/2005/8/layout/radial1"/>
    <dgm:cxn modelId="{EC0ED920-8619-4C2D-9533-795113310AD5}" type="presParOf" srcId="{DE584AE3-056E-46CC-A5E9-3285B7E4C273}" destId="{CA0C3D77-89CB-428C-8DF4-71D8DD30CECF}" srcOrd="0" destOrd="0" presId="urn:microsoft.com/office/officeart/2005/8/layout/radial1"/>
    <dgm:cxn modelId="{1AEB29F7-6125-4543-AFA0-E1382EC35B54}" type="presParOf" srcId="{6AF70813-0ACD-4BAF-AAFC-B82C8EFE60EF}" destId="{4E1A1907-88EA-4CAF-B1B6-A13514477A92}" srcOrd="10" destOrd="0" presId="urn:microsoft.com/office/officeart/2005/8/layout/radial1"/>
    <dgm:cxn modelId="{8048142B-3A42-461C-9295-5DCC85A06D17}" type="presParOf" srcId="{6AF70813-0ACD-4BAF-AAFC-B82C8EFE60EF}" destId="{5732BF42-1784-44CD-B9C1-FB6DA19C294E}" srcOrd="11" destOrd="0" presId="urn:microsoft.com/office/officeart/2005/8/layout/radial1"/>
    <dgm:cxn modelId="{BE04CCDC-1A42-4775-B513-1D088C4C8279}" type="presParOf" srcId="{5732BF42-1784-44CD-B9C1-FB6DA19C294E}" destId="{9A93C18E-BDF8-4703-9030-22CF100A388A}" srcOrd="0" destOrd="0" presId="urn:microsoft.com/office/officeart/2005/8/layout/radial1"/>
    <dgm:cxn modelId="{185063FF-3A4A-4439-8B3D-8AE1AE2B600F}" type="presParOf" srcId="{6AF70813-0ACD-4BAF-AAFC-B82C8EFE60EF}" destId="{FFE731D3-7721-494C-BB1B-FF4F868DCAD5}" srcOrd="12" destOrd="0" presId="urn:microsoft.com/office/officeart/2005/8/layout/radial1"/>
    <dgm:cxn modelId="{F55C4DD1-1B02-4905-B385-3E340F3AE1F0}" type="presParOf" srcId="{6AF70813-0ACD-4BAF-AAFC-B82C8EFE60EF}" destId="{C7623719-15A1-4361-A04B-49C00EE601FF}" srcOrd="13" destOrd="0" presId="urn:microsoft.com/office/officeart/2005/8/layout/radial1"/>
    <dgm:cxn modelId="{67716F22-479F-41F1-8EE3-3C261266408E}" type="presParOf" srcId="{C7623719-15A1-4361-A04B-49C00EE601FF}" destId="{0FF3F0F1-4E4E-4DEA-B3A6-FB793D78433D}" srcOrd="0" destOrd="0" presId="urn:microsoft.com/office/officeart/2005/8/layout/radial1"/>
    <dgm:cxn modelId="{C397E587-6778-4909-BFCA-E6CF18EB9019}" type="presParOf" srcId="{6AF70813-0ACD-4BAF-AAFC-B82C8EFE60EF}" destId="{A2318F53-06D0-4275-8333-4B3C4FE99184}" srcOrd="14" destOrd="0" presId="urn:microsoft.com/office/officeart/2005/8/layout/radial1"/>
    <dgm:cxn modelId="{EFBAC549-04CC-4ECF-8CBE-8F91109E2FDC}" type="presParOf" srcId="{6AF70813-0ACD-4BAF-AAFC-B82C8EFE60EF}" destId="{07F38E3F-C79F-4718-AE53-E44BB02C15AC}" srcOrd="15" destOrd="0" presId="urn:microsoft.com/office/officeart/2005/8/layout/radial1"/>
    <dgm:cxn modelId="{75FD9CFA-3942-40BE-9E64-BE09C8CFE962}" type="presParOf" srcId="{07F38E3F-C79F-4718-AE53-E44BB02C15AC}" destId="{16092A45-5615-49D6-9F2C-D7E1C7DA3874}" srcOrd="0" destOrd="0" presId="urn:microsoft.com/office/officeart/2005/8/layout/radial1"/>
    <dgm:cxn modelId="{FAA326D4-550F-46E0-9FB3-C4FE400CC06C}" type="presParOf" srcId="{6AF70813-0ACD-4BAF-AAFC-B82C8EFE60EF}" destId="{069717F1-74B9-4434-8523-790E87EE4411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103410-92DC-4EAF-BABF-E4D7F857F300}" type="doc">
      <dgm:prSet loTypeId="urn:microsoft.com/office/officeart/2005/8/layout/vProcess5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05CD32D-3F19-4943-810D-7BDD357B8A8B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2005 г. - премьер-министр Михаил Фрадков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поручает </a:t>
          </a:r>
          <a:r>
            <a:rPr lang="ru-RU" sz="1400" b="1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МЭРТу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разработать концепцию кластерной политики 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17A3C7E6-82C0-4E15-BF0D-AF0CBD4DA59C}" type="parTrans" cxnId="{A09B1C51-0287-466D-8CE7-C413021734B5}">
      <dgm:prSet/>
      <dgm:spPr/>
      <dgm:t>
        <a:bodyPr/>
        <a:lstStyle/>
        <a:p>
          <a:endParaRPr lang="ru-RU"/>
        </a:p>
      </dgm:t>
    </dgm:pt>
    <dgm:pt modelId="{D02D31FF-67EE-4539-80B0-B21A779522BC}" type="sibTrans" cxnId="{A09B1C51-0287-466D-8CE7-C413021734B5}">
      <dgm:prSet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96EE5E65-BC27-482B-81B2-944562109F97}">
      <dgm:prSet phldrT="[Текст]" custT="1"/>
      <dgm:spPr/>
      <dgm:t>
        <a:bodyPr/>
        <a:lstStyle/>
        <a:p>
          <a:pPr algn="l"/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2006 г. – принимается решение, что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разработкой другой концепции кластерной политики будет заниматься Госсовет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точнее, рабочая группа Госсовета по комплексному социально-экономическому планированию развития регионов, которую возглавляет губернатор Красноярского края Александр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Хлопонин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06FD3A06-95E7-4464-BC57-02C3ADAB8296}" type="parTrans" cxnId="{5506AD28-F0E3-4C2F-A32E-9AF608E1091F}">
      <dgm:prSet/>
      <dgm:spPr/>
      <dgm:t>
        <a:bodyPr/>
        <a:lstStyle/>
        <a:p>
          <a:endParaRPr lang="ru-RU"/>
        </a:p>
      </dgm:t>
    </dgm:pt>
    <dgm:pt modelId="{C04DD829-6CD4-4048-A831-EBF24A3136F7}" type="sibTrans" cxnId="{5506AD28-F0E3-4C2F-A32E-9AF608E1091F}">
      <dgm:prSet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851C9369-0077-4CB1-87D4-67AEF2AE391E}">
      <dgm:prSet phldrT="[Текст]" custT="1"/>
      <dgm:spPr/>
      <dgm:t>
        <a:bodyPr/>
        <a:lstStyle/>
        <a:p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По итогам работы рабочей группы планировалось  разработать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'Дорожную карту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‘ с планом конкретных мероприятий по реализации кластерной политики. Возглавлял работу зам. главы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МЭРТа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Андрей Белоусов 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C6EEE359-F937-45A5-BE3E-68475787E848}" type="parTrans" cxnId="{2773CDE5-0E8D-4BA5-A20F-89C523A7A175}">
      <dgm:prSet/>
      <dgm:spPr/>
      <dgm:t>
        <a:bodyPr/>
        <a:lstStyle/>
        <a:p>
          <a:endParaRPr lang="ru-RU"/>
        </a:p>
      </dgm:t>
    </dgm:pt>
    <dgm:pt modelId="{58DA2E7A-31BE-4BE1-B305-3FD5C13A252F}" type="sibTrans" cxnId="{2773CDE5-0E8D-4BA5-A20F-89C523A7A175}">
      <dgm:prSet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5384DFD2-E57A-43B2-8E62-ABC2E7955D17}">
      <dgm:prSet phldrT="[Текст]" custT="1"/>
      <dgm:spPr/>
      <dgm:t>
        <a:bodyPr/>
        <a:lstStyle/>
        <a:p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Политика до сих пор не утверждена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4D6404C3-5514-4BFC-9658-C8BC08F8602D}" type="parTrans" cxnId="{93611A77-470B-4E75-B2E2-E743247F5932}">
      <dgm:prSet/>
      <dgm:spPr/>
      <dgm:t>
        <a:bodyPr/>
        <a:lstStyle/>
        <a:p>
          <a:endParaRPr lang="ru-RU"/>
        </a:p>
      </dgm:t>
    </dgm:pt>
    <dgm:pt modelId="{6E81AEC6-5D4A-48D9-9448-EC8DE04D93F9}" type="sibTrans" cxnId="{93611A77-470B-4E75-B2E2-E743247F5932}">
      <dgm:prSet/>
      <dgm:spPr/>
      <dgm:t>
        <a:bodyPr/>
        <a:lstStyle/>
        <a:p>
          <a:endParaRPr lang="ru-RU"/>
        </a:p>
      </dgm:t>
    </dgm:pt>
    <dgm:pt modelId="{E62F5C3B-1678-46CF-9AD6-9B9E04ADC061}" type="pres">
      <dgm:prSet presAssocID="{BD103410-92DC-4EAF-BABF-E4D7F857F30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ACA851-3BA6-44E8-8A7A-B5099B6D22A2}" type="pres">
      <dgm:prSet presAssocID="{BD103410-92DC-4EAF-BABF-E4D7F857F300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BDA75990-0BA1-4E76-B247-D2848FC202FF}" type="pres">
      <dgm:prSet presAssocID="{BD103410-92DC-4EAF-BABF-E4D7F857F300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99EF9-AE11-4DC4-AB1F-F02FE9DE1185}" type="pres">
      <dgm:prSet presAssocID="{BD103410-92DC-4EAF-BABF-E4D7F857F300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537D7-B47F-4163-BB6A-7B5FB55A20E0}" type="pres">
      <dgm:prSet presAssocID="{BD103410-92DC-4EAF-BABF-E4D7F857F300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95A479-7175-4D89-B8D1-F108516B867E}" type="pres">
      <dgm:prSet presAssocID="{BD103410-92DC-4EAF-BABF-E4D7F857F300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986B0-701B-4F0F-A2AE-D2EBA9B762FB}" type="pres">
      <dgm:prSet presAssocID="{BD103410-92DC-4EAF-BABF-E4D7F857F300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8E7A7C-7603-4E90-8ECB-31397D333EE6}" type="pres">
      <dgm:prSet presAssocID="{BD103410-92DC-4EAF-BABF-E4D7F857F300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E7C23-B9E1-403D-A16E-B5D59A0FFE32}" type="pres">
      <dgm:prSet presAssocID="{BD103410-92DC-4EAF-BABF-E4D7F857F300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44CA1B-2931-4560-84EA-9319C632384F}" type="pres">
      <dgm:prSet presAssocID="{BD103410-92DC-4EAF-BABF-E4D7F857F300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59DCF1-0D03-4E9D-9D8D-E3F33265DE65}" type="pres">
      <dgm:prSet presAssocID="{BD103410-92DC-4EAF-BABF-E4D7F857F300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BBBE0-3D87-4828-8258-69085CE1C2C5}" type="pres">
      <dgm:prSet presAssocID="{BD103410-92DC-4EAF-BABF-E4D7F857F300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6AD62-0482-4D08-A8DD-D6FE245CF219}" type="pres">
      <dgm:prSet presAssocID="{BD103410-92DC-4EAF-BABF-E4D7F857F300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EFBB3B-0247-452B-932E-16395173D0EF}" type="presOf" srcId="{5384DFD2-E57A-43B2-8E62-ABC2E7955D17}" destId="{F6D6AD62-0482-4D08-A8DD-D6FE245CF219}" srcOrd="1" destOrd="0" presId="urn:microsoft.com/office/officeart/2005/8/layout/vProcess5"/>
    <dgm:cxn modelId="{A23D3585-A02E-423C-A9D7-B698F620B873}" type="presOf" srcId="{805CD32D-3F19-4943-810D-7BDD357B8A8B}" destId="{BDA75990-0BA1-4E76-B247-D2848FC202FF}" srcOrd="0" destOrd="0" presId="urn:microsoft.com/office/officeart/2005/8/layout/vProcess5"/>
    <dgm:cxn modelId="{C134A2E2-4505-4DD7-8013-4AD3585E90B8}" type="presOf" srcId="{D02D31FF-67EE-4539-80B0-B21A779522BC}" destId="{CA8986B0-701B-4F0F-A2AE-D2EBA9B762FB}" srcOrd="0" destOrd="0" presId="urn:microsoft.com/office/officeart/2005/8/layout/vProcess5"/>
    <dgm:cxn modelId="{93611A77-470B-4E75-B2E2-E743247F5932}" srcId="{BD103410-92DC-4EAF-BABF-E4D7F857F300}" destId="{5384DFD2-E57A-43B2-8E62-ABC2E7955D17}" srcOrd="3" destOrd="0" parTransId="{4D6404C3-5514-4BFC-9658-C8BC08F8602D}" sibTransId="{6E81AEC6-5D4A-48D9-9448-EC8DE04D93F9}"/>
    <dgm:cxn modelId="{41430534-8603-44EE-A0D0-573ACED84DBF}" type="presOf" srcId="{5384DFD2-E57A-43B2-8E62-ABC2E7955D17}" destId="{A895A479-7175-4D89-B8D1-F108516B867E}" srcOrd="0" destOrd="0" presId="urn:microsoft.com/office/officeart/2005/8/layout/vProcess5"/>
    <dgm:cxn modelId="{2773CDE5-0E8D-4BA5-A20F-89C523A7A175}" srcId="{BD103410-92DC-4EAF-BABF-E4D7F857F300}" destId="{851C9369-0077-4CB1-87D4-67AEF2AE391E}" srcOrd="2" destOrd="0" parTransId="{C6EEE359-F937-45A5-BE3E-68475787E848}" sibTransId="{58DA2E7A-31BE-4BE1-B305-3FD5C13A252F}"/>
    <dgm:cxn modelId="{A09B1C51-0287-466D-8CE7-C413021734B5}" srcId="{BD103410-92DC-4EAF-BABF-E4D7F857F300}" destId="{805CD32D-3F19-4943-810D-7BDD357B8A8B}" srcOrd="0" destOrd="0" parTransId="{17A3C7E6-82C0-4E15-BF0D-AF0CBD4DA59C}" sibTransId="{D02D31FF-67EE-4539-80B0-B21A779522BC}"/>
    <dgm:cxn modelId="{D0B7B613-C030-4B4F-92F6-0ABE6633F705}" type="presOf" srcId="{96EE5E65-BC27-482B-81B2-944562109F97}" destId="{E159DCF1-0D03-4E9D-9D8D-E3F33265DE65}" srcOrd="1" destOrd="0" presId="urn:microsoft.com/office/officeart/2005/8/layout/vProcess5"/>
    <dgm:cxn modelId="{D3F163FB-A462-46DD-B25F-67893DDD844A}" type="presOf" srcId="{58DA2E7A-31BE-4BE1-B305-3FD5C13A252F}" destId="{18EE7C23-B9E1-403D-A16E-B5D59A0FFE32}" srcOrd="0" destOrd="0" presId="urn:microsoft.com/office/officeart/2005/8/layout/vProcess5"/>
    <dgm:cxn modelId="{C3B9A711-00B5-4EDC-8DAA-E972C573633D}" type="presOf" srcId="{BD103410-92DC-4EAF-BABF-E4D7F857F300}" destId="{E62F5C3B-1678-46CF-9AD6-9B9E04ADC061}" srcOrd="0" destOrd="0" presId="urn:microsoft.com/office/officeart/2005/8/layout/vProcess5"/>
    <dgm:cxn modelId="{7E71A3F3-1B75-4F30-B88C-2123E8112400}" type="presOf" srcId="{C04DD829-6CD4-4048-A831-EBF24A3136F7}" destId="{528E7A7C-7603-4E90-8ECB-31397D333EE6}" srcOrd="0" destOrd="0" presId="urn:microsoft.com/office/officeart/2005/8/layout/vProcess5"/>
    <dgm:cxn modelId="{0B9EF062-F556-48F5-A4EB-74248D6E7D23}" type="presOf" srcId="{851C9369-0077-4CB1-87D4-67AEF2AE391E}" destId="{DB6537D7-B47F-4163-BB6A-7B5FB55A20E0}" srcOrd="0" destOrd="0" presId="urn:microsoft.com/office/officeart/2005/8/layout/vProcess5"/>
    <dgm:cxn modelId="{22D2D58F-FFE0-435F-AB40-8F47760C9258}" type="presOf" srcId="{96EE5E65-BC27-482B-81B2-944562109F97}" destId="{ED799EF9-AE11-4DC4-AB1F-F02FE9DE1185}" srcOrd="0" destOrd="0" presId="urn:microsoft.com/office/officeart/2005/8/layout/vProcess5"/>
    <dgm:cxn modelId="{BDA978EA-F929-4230-A81F-3619FEEA675F}" type="presOf" srcId="{851C9369-0077-4CB1-87D4-67AEF2AE391E}" destId="{EBDBBBE0-3D87-4828-8258-69085CE1C2C5}" srcOrd="1" destOrd="0" presId="urn:microsoft.com/office/officeart/2005/8/layout/vProcess5"/>
    <dgm:cxn modelId="{5506AD28-F0E3-4C2F-A32E-9AF608E1091F}" srcId="{BD103410-92DC-4EAF-BABF-E4D7F857F300}" destId="{96EE5E65-BC27-482B-81B2-944562109F97}" srcOrd="1" destOrd="0" parTransId="{06FD3A06-95E7-4464-BC57-02C3ADAB8296}" sibTransId="{C04DD829-6CD4-4048-A831-EBF24A3136F7}"/>
    <dgm:cxn modelId="{3A592DB0-CC4C-487A-80B8-74E6CD3E20E2}" type="presOf" srcId="{805CD32D-3F19-4943-810D-7BDD357B8A8B}" destId="{E444CA1B-2931-4560-84EA-9319C632384F}" srcOrd="1" destOrd="0" presId="urn:microsoft.com/office/officeart/2005/8/layout/vProcess5"/>
    <dgm:cxn modelId="{1D638B5F-BF0C-4458-B095-DAD8066B18EA}" type="presParOf" srcId="{E62F5C3B-1678-46CF-9AD6-9B9E04ADC061}" destId="{2FACA851-3BA6-44E8-8A7A-B5099B6D22A2}" srcOrd="0" destOrd="0" presId="urn:microsoft.com/office/officeart/2005/8/layout/vProcess5"/>
    <dgm:cxn modelId="{6FC0AE83-0E15-4052-A210-D2BC086A5215}" type="presParOf" srcId="{E62F5C3B-1678-46CF-9AD6-9B9E04ADC061}" destId="{BDA75990-0BA1-4E76-B247-D2848FC202FF}" srcOrd="1" destOrd="0" presId="urn:microsoft.com/office/officeart/2005/8/layout/vProcess5"/>
    <dgm:cxn modelId="{F047608F-A5FB-48A4-9F71-38F3FB7518E5}" type="presParOf" srcId="{E62F5C3B-1678-46CF-9AD6-9B9E04ADC061}" destId="{ED799EF9-AE11-4DC4-AB1F-F02FE9DE1185}" srcOrd="2" destOrd="0" presId="urn:microsoft.com/office/officeart/2005/8/layout/vProcess5"/>
    <dgm:cxn modelId="{B81D38D5-C8F7-405E-BF49-A323DE24F4A7}" type="presParOf" srcId="{E62F5C3B-1678-46CF-9AD6-9B9E04ADC061}" destId="{DB6537D7-B47F-4163-BB6A-7B5FB55A20E0}" srcOrd="3" destOrd="0" presId="urn:microsoft.com/office/officeart/2005/8/layout/vProcess5"/>
    <dgm:cxn modelId="{062CFE7E-6DBA-40D8-8F65-022DB786A2B0}" type="presParOf" srcId="{E62F5C3B-1678-46CF-9AD6-9B9E04ADC061}" destId="{A895A479-7175-4D89-B8D1-F108516B867E}" srcOrd="4" destOrd="0" presId="urn:microsoft.com/office/officeart/2005/8/layout/vProcess5"/>
    <dgm:cxn modelId="{06723D76-5F43-4462-80DA-F96F12187480}" type="presParOf" srcId="{E62F5C3B-1678-46CF-9AD6-9B9E04ADC061}" destId="{CA8986B0-701B-4F0F-A2AE-D2EBA9B762FB}" srcOrd="5" destOrd="0" presId="urn:microsoft.com/office/officeart/2005/8/layout/vProcess5"/>
    <dgm:cxn modelId="{69396973-E30F-4D86-A4A6-68ABD4D323D5}" type="presParOf" srcId="{E62F5C3B-1678-46CF-9AD6-9B9E04ADC061}" destId="{528E7A7C-7603-4E90-8ECB-31397D333EE6}" srcOrd="6" destOrd="0" presId="urn:microsoft.com/office/officeart/2005/8/layout/vProcess5"/>
    <dgm:cxn modelId="{3EFB7CB0-C373-4940-B604-9A7EBAC4059E}" type="presParOf" srcId="{E62F5C3B-1678-46CF-9AD6-9B9E04ADC061}" destId="{18EE7C23-B9E1-403D-A16E-B5D59A0FFE32}" srcOrd="7" destOrd="0" presId="urn:microsoft.com/office/officeart/2005/8/layout/vProcess5"/>
    <dgm:cxn modelId="{9F09E16E-8502-4E30-84FE-5283F44BD295}" type="presParOf" srcId="{E62F5C3B-1678-46CF-9AD6-9B9E04ADC061}" destId="{E444CA1B-2931-4560-84EA-9319C632384F}" srcOrd="8" destOrd="0" presId="urn:microsoft.com/office/officeart/2005/8/layout/vProcess5"/>
    <dgm:cxn modelId="{5569C1F4-C66D-4106-A567-80C8F685D233}" type="presParOf" srcId="{E62F5C3B-1678-46CF-9AD6-9B9E04ADC061}" destId="{E159DCF1-0D03-4E9D-9D8D-E3F33265DE65}" srcOrd="9" destOrd="0" presId="urn:microsoft.com/office/officeart/2005/8/layout/vProcess5"/>
    <dgm:cxn modelId="{44A94B67-9E05-49C5-B6F1-8B3567853862}" type="presParOf" srcId="{E62F5C3B-1678-46CF-9AD6-9B9E04ADC061}" destId="{EBDBBBE0-3D87-4828-8258-69085CE1C2C5}" srcOrd="10" destOrd="0" presId="urn:microsoft.com/office/officeart/2005/8/layout/vProcess5"/>
    <dgm:cxn modelId="{C5C5C8B5-FEB3-4A99-BE78-3AADBEB48050}" type="presParOf" srcId="{E62F5C3B-1678-46CF-9AD6-9B9E04ADC061}" destId="{F6D6AD62-0482-4D08-A8DD-D6FE245CF21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103410-92DC-4EAF-BABF-E4D7F857F300}" type="doc">
      <dgm:prSet loTypeId="urn:microsoft.com/office/officeart/2005/8/layout/vProcess5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514711E-7D72-42EA-A4CF-6BBE250B36AF}">
      <dgm:prSet custT="1"/>
      <dgm:spPr/>
      <dgm:t>
        <a:bodyPr/>
        <a:lstStyle/>
        <a:p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2008 г. –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утверждена Концепция долгосрочного социально-экономического развития РФ до 2020 г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., где развитие кластеров один из приоритетов модернизации экономики</a:t>
          </a:r>
        </a:p>
      </dgm:t>
    </dgm:pt>
    <dgm:pt modelId="{C68065B9-FEF5-457B-94F9-83F8F429EA6A}" type="parTrans" cxnId="{C17FB181-B448-48E4-9366-6701795B4E0F}">
      <dgm:prSet/>
      <dgm:spPr/>
      <dgm:t>
        <a:bodyPr/>
        <a:lstStyle/>
        <a:p>
          <a:endParaRPr lang="ru-RU"/>
        </a:p>
      </dgm:t>
    </dgm:pt>
    <dgm:pt modelId="{877785D5-615F-4E59-9625-D15B52C2FE6C}" type="sibTrans" cxnId="{C17FB181-B448-48E4-9366-6701795B4E0F}">
      <dgm:prSet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F5DFDD45-AF74-46F5-A4E9-B26859A3DF19}">
      <dgm:prSet custT="1"/>
      <dgm:spPr/>
      <dgm:t>
        <a:bodyPr/>
        <a:lstStyle/>
        <a:p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16.02.2010 приказ 59 Минэкономразвития о мерах по реализации в 2010г. государственной поддержки малого и среднего предпринимательства, где  предусмотрен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ряд мероприятий,  направленных на поддержку кластеров </a:t>
          </a:r>
        </a:p>
      </dgm:t>
    </dgm:pt>
    <dgm:pt modelId="{C896F9D9-6468-4224-9F42-7F4340CBC103}" type="parTrans" cxnId="{BB1932DA-2893-4BA4-BA97-892E6AA12296}">
      <dgm:prSet/>
      <dgm:spPr/>
      <dgm:t>
        <a:bodyPr/>
        <a:lstStyle/>
        <a:p>
          <a:endParaRPr lang="ru-RU"/>
        </a:p>
      </dgm:t>
    </dgm:pt>
    <dgm:pt modelId="{D945C47F-B5C8-414F-BBC7-E3EA300D1ACE}" type="sibTrans" cxnId="{BB1932DA-2893-4BA4-BA97-892E6AA12296}">
      <dgm:prSet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94FE6DF8-5FA2-480F-A040-A47DBED782AF}">
      <dgm:prSet custT="1"/>
      <dgm:spPr/>
      <dgm:t>
        <a:bodyPr/>
        <a:lstStyle/>
        <a:p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18.02.2010 в Минэкономразвития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состоялось первое заседание Межведомственной рабочей группы по выработке государственной политики в сфере развития предпринимательской деятельности в территориальных кластерах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под председательством заместителя Министра экономического развития Российской Федерации А.Н.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Клепача</a:t>
          </a:r>
          <a:endParaRPr lang="ru-RU" sz="1400" i="0" dirty="0" smtClean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17E3E5F5-5401-4FFE-AD41-4D5845AE7FAC}" type="parTrans" cxnId="{E30EFA2A-F792-42CF-9787-EE7305357F2C}">
      <dgm:prSet/>
      <dgm:spPr/>
      <dgm:t>
        <a:bodyPr/>
        <a:lstStyle/>
        <a:p>
          <a:endParaRPr lang="ru-RU"/>
        </a:p>
      </dgm:t>
    </dgm:pt>
    <dgm:pt modelId="{3F4DFA19-B309-439F-B365-C6C8314E5C48}" type="sibTrans" cxnId="{E30EFA2A-F792-42CF-9787-EE7305357F2C}">
      <dgm:prSet/>
      <dgm:spPr/>
      <dgm:t>
        <a:bodyPr/>
        <a:lstStyle/>
        <a:p>
          <a:endParaRPr lang="ru-RU"/>
        </a:p>
      </dgm:t>
    </dgm:pt>
    <dgm:pt modelId="{C0C72114-BB5D-4164-A137-F67DB26A5FAA}">
      <dgm:prSet custT="1"/>
      <dgm:spPr/>
      <dgm:t>
        <a:bodyPr/>
        <a:lstStyle/>
        <a:p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2009 г. -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план мероприятий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по стимулированию инновационной активности на период до 2012 г.</a:t>
          </a:r>
        </a:p>
      </dgm:t>
    </dgm:pt>
    <dgm:pt modelId="{C771BA98-2C09-46DB-B06E-A3A55A802EAC}" type="parTrans" cxnId="{D8234E02-0E27-4E2D-AD4A-CDA07DA80951}">
      <dgm:prSet/>
      <dgm:spPr/>
      <dgm:t>
        <a:bodyPr/>
        <a:lstStyle/>
        <a:p>
          <a:endParaRPr lang="ru-RU"/>
        </a:p>
      </dgm:t>
    </dgm:pt>
    <dgm:pt modelId="{2F6A004F-D2C3-4753-8CE2-872EDCB5ACCF}" type="sibTrans" cxnId="{D8234E02-0E27-4E2D-AD4A-CDA07DA80951}">
      <dgm:prSet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E62F5C3B-1678-46CF-9AD6-9B9E04ADC061}" type="pres">
      <dgm:prSet presAssocID="{BD103410-92DC-4EAF-BABF-E4D7F857F30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ACA851-3BA6-44E8-8A7A-B5099B6D22A2}" type="pres">
      <dgm:prSet presAssocID="{BD103410-92DC-4EAF-BABF-E4D7F857F300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D985E6BC-4F01-4A67-877C-4CE33BC9BCBA}" type="pres">
      <dgm:prSet presAssocID="{BD103410-92DC-4EAF-BABF-E4D7F857F300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84335-7B2D-4A78-8D16-50087F47AFB5}" type="pres">
      <dgm:prSet presAssocID="{BD103410-92DC-4EAF-BABF-E4D7F857F300}" presName="FourNodes_2" presStyleLbl="node1" presStyleIdx="1" presStyleCnt="4" custScaleY="83217" custLinFactNeighborX="-42" custLinFactNeighborY="-41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5390F-5BAF-45EA-96BC-3BDFF37D93B2}" type="pres">
      <dgm:prSet presAssocID="{BD103410-92DC-4EAF-BABF-E4D7F857F300}" presName="FourNodes_3" presStyleLbl="node1" presStyleIdx="2" presStyleCnt="4" custLinFactNeighborX="-1000" custLinFactNeighborY="-9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AD43C-6E28-4112-B4E2-A105CA3D7692}" type="pres">
      <dgm:prSet presAssocID="{BD103410-92DC-4EAF-BABF-E4D7F857F300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9254-37A7-453C-9F4E-68C793D0D41A}" type="pres">
      <dgm:prSet presAssocID="{BD103410-92DC-4EAF-BABF-E4D7F857F300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37B3A-EBAA-4DBC-A517-C2D8B01E7C11}" type="pres">
      <dgm:prSet presAssocID="{BD103410-92DC-4EAF-BABF-E4D7F857F300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56AA7-E201-404B-97B8-111E78FFDA5A}" type="pres">
      <dgm:prSet presAssocID="{BD103410-92DC-4EAF-BABF-E4D7F857F300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F5065-1C6E-4092-9701-0540100CC4BC}" type="pres">
      <dgm:prSet presAssocID="{BD103410-92DC-4EAF-BABF-E4D7F857F300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80637F-0427-44FB-B468-D55BF88EAF0B}" type="pres">
      <dgm:prSet presAssocID="{BD103410-92DC-4EAF-BABF-E4D7F857F300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EBE62-63A7-457E-AAAF-459EAC63F936}" type="pres">
      <dgm:prSet presAssocID="{BD103410-92DC-4EAF-BABF-E4D7F857F300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FAD43D-33EE-4CAF-A99D-9FD609BAEAE5}" type="pres">
      <dgm:prSet presAssocID="{BD103410-92DC-4EAF-BABF-E4D7F857F300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3B67EF-9ADD-4A67-812A-7A2CE6B453B1}" type="presOf" srcId="{5514711E-7D72-42EA-A4CF-6BBE250B36AF}" destId="{39FF5065-1C6E-4092-9701-0540100CC4BC}" srcOrd="1" destOrd="0" presId="urn:microsoft.com/office/officeart/2005/8/layout/vProcess5"/>
    <dgm:cxn modelId="{382A965D-A0A0-4EA6-9379-2D1E19667A97}" type="presOf" srcId="{D945C47F-B5C8-414F-BBC7-E3EA300D1ACE}" destId="{A3456AA7-E201-404B-97B8-111E78FFDA5A}" srcOrd="0" destOrd="0" presId="urn:microsoft.com/office/officeart/2005/8/layout/vProcess5"/>
    <dgm:cxn modelId="{0A6BE06F-3EBA-4039-A3FE-DA0E24277691}" type="presOf" srcId="{F5DFDD45-AF74-46F5-A4E9-B26859A3DF19}" destId="{379EBE62-63A7-457E-AAAF-459EAC63F936}" srcOrd="1" destOrd="0" presId="urn:microsoft.com/office/officeart/2005/8/layout/vProcess5"/>
    <dgm:cxn modelId="{8A2647DE-8460-4DE4-9BB3-796F8144A9E5}" type="presOf" srcId="{C0C72114-BB5D-4164-A137-F67DB26A5FAA}" destId="{6DB84335-7B2D-4A78-8D16-50087F47AFB5}" srcOrd="0" destOrd="0" presId="urn:microsoft.com/office/officeart/2005/8/layout/vProcess5"/>
    <dgm:cxn modelId="{7FBD0639-A291-4679-A2E4-775BEAB8EF6A}" type="presOf" srcId="{5514711E-7D72-42EA-A4CF-6BBE250B36AF}" destId="{D985E6BC-4F01-4A67-877C-4CE33BC9BCBA}" srcOrd="0" destOrd="0" presId="urn:microsoft.com/office/officeart/2005/8/layout/vProcess5"/>
    <dgm:cxn modelId="{C17FB181-B448-48E4-9366-6701795B4E0F}" srcId="{BD103410-92DC-4EAF-BABF-E4D7F857F300}" destId="{5514711E-7D72-42EA-A4CF-6BBE250B36AF}" srcOrd="0" destOrd="0" parTransId="{C68065B9-FEF5-457B-94F9-83F8F429EA6A}" sibTransId="{877785D5-615F-4E59-9625-D15B52C2FE6C}"/>
    <dgm:cxn modelId="{D34AB096-AA54-4223-A667-8BCEA50BDC0A}" type="presOf" srcId="{877785D5-615F-4E59-9625-D15B52C2FE6C}" destId="{F0EF9254-37A7-453C-9F4E-68C793D0D41A}" srcOrd="0" destOrd="0" presId="urn:microsoft.com/office/officeart/2005/8/layout/vProcess5"/>
    <dgm:cxn modelId="{BB1932DA-2893-4BA4-BA97-892E6AA12296}" srcId="{BD103410-92DC-4EAF-BABF-E4D7F857F300}" destId="{F5DFDD45-AF74-46F5-A4E9-B26859A3DF19}" srcOrd="2" destOrd="0" parTransId="{C896F9D9-6468-4224-9F42-7F4340CBC103}" sibTransId="{D945C47F-B5C8-414F-BBC7-E3EA300D1ACE}"/>
    <dgm:cxn modelId="{778A158F-49E3-4BB8-A967-A9DD504497B5}" type="presOf" srcId="{BD103410-92DC-4EAF-BABF-E4D7F857F300}" destId="{E62F5C3B-1678-46CF-9AD6-9B9E04ADC061}" srcOrd="0" destOrd="0" presId="urn:microsoft.com/office/officeart/2005/8/layout/vProcess5"/>
    <dgm:cxn modelId="{E30EFA2A-F792-42CF-9787-EE7305357F2C}" srcId="{BD103410-92DC-4EAF-BABF-E4D7F857F300}" destId="{94FE6DF8-5FA2-480F-A040-A47DBED782AF}" srcOrd="3" destOrd="0" parTransId="{17E3E5F5-5401-4FFE-AD41-4D5845AE7FAC}" sibTransId="{3F4DFA19-B309-439F-B365-C6C8314E5C48}"/>
    <dgm:cxn modelId="{AD157CC3-6E6B-47DE-B8CE-B3A291E98120}" type="presOf" srcId="{C0C72114-BB5D-4164-A137-F67DB26A5FAA}" destId="{1280637F-0427-44FB-B468-D55BF88EAF0B}" srcOrd="1" destOrd="0" presId="urn:microsoft.com/office/officeart/2005/8/layout/vProcess5"/>
    <dgm:cxn modelId="{D8234E02-0E27-4E2D-AD4A-CDA07DA80951}" srcId="{BD103410-92DC-4EAF-BABF-E4D7F857F300}" destId="{C0C72114-BB5D-4164-A137-F67DB26A5FAA}" srcOrd="1" destOrd="0" parTransId="{C771BA98-2C09-46DB-B06E-A3A55A802EAC}" sibTransId="{2F6A004F-D2C3-4753-8CE2-872EDCB5ACCF}"/>
    <dgm:cxn modelId="{F2A28E93-FFD2-44DE-99C4-A1A00E298382}" type="presOf" srcId="{F5DFDD45-AF74-46F5-A4E9-B26859A3DF19}" destId="{5415390F-5BAF-45EA-96BC-3BDFF37D93B2}" srcOrd="0" destOrd="0" presId="urn:microsoft.com/office/officeart/2005/8/layout/vProcess5"/>
    <dgm:cxn modelId="{B10B758B-5A45-47E4-88C3-AF99EF73CA89}" type="presOf" srcId="{94FE6DF8-5FA2-480F-A040-A47DBED782AF}" destId="{20FAD43D-33EE-4CAF-A99D-9FD609BAEAE5}" srcOrd="1" destOrd="0" presId="urn:microsoft.com/office/officeart/2005/8/layout/vProcess5"/>
    <dgm:cxn modelId="{659B5E15-6F79-491B-B8EA-DDCAFDCAAB7B}" type="presOf" srcId="{2F6A004F-D2C3-4753-8CE2-872EDCB5ACCF}" destId="{C5E37B3A-EBAA-4DBC-A517-C2D8B01E7C11}" srcOrd="0" destOrd="0" presId="urn:microsoft.com/office/officeart/2005/8/layout/vProcess5"/>
    <dgm:cxn modelId="{D1CE182E-7928-4C5F-AAA6-EE2734DE4464}" type="presOf" srcId="{94FE6DF8-5FA2-480F-A040-A47DBED782AF}" destId="{0A0AD43C-6E28-4112-B4E2-A105CA3D7692}" srcOrd="0" destOrd="0" presId="urn:microsoft.com/office/officeart/2005/8/layout/vProcess5"/>
    <dgm:cxn modelId="{3201E119-99D0-4FD3-B819-129B0D87BBC3}" type="presParOf" srcId="{E62F5C3B-1678-46CF-9AD6-9B9E04ADC061}" destId="{2FACA851-3BA6-44E8-8A7A-B5099B6D22A2}" srcOrd="0" destOrd="0" presId="urn:microsoft.com/office/officeart/2005/8/layout/vProcess5"/>
    <dgm:cxn modelId="{C5F27B7A-A0B8-486D-AFA4-ABB314611564}" type="presParOf" srcId="{E62F5C3B-1678-46CF-9AD6-9B9E04ADC061}" destId="{D985E6BC-4F01-4A67-877C-4CE33BC9BCBA}" srcOrd="1" destOrd="0" presId="urn:microsoft.com/office/officeart/2005/8/layout/vProcess5"/>
    <dgm:cxn modelId="{56DC3948-E352-4952-9428-FC9754A5CE7A}" type="presParOf" srcId="{E62F5C3B-1678-46CF-9AD6-9B9E04ADC061}" destId="{6DB84335-7B2D-4A78-8D16-50087F47AFB5}" srcOrd="2" destOrd="0" presId="urn:microsoft.com/office/officeart/2005/8/layout/vProcess5"/>
    <dgm:cxn modelId="{71C37611-7665-445B-BDE8-C9F7EAD225C6}" type="presParOf" srcId="{E62F5C3B-1678-46CF-9AD6-9B9E04ADC061}" destId="{5415390F-5BAF-45EA-96BC-3BDFF37D93B2}" srcOrd="3" destOrd="0" presId="urn:microsoft.com/office/officeart/2005/8/layout/vProcess5"/>
    <dgm:cxn modelId="{D2766946-2CA1-4838-B777-725EAB70967F}" type="presParOf" srcId="{E62F5C3B-1678-46CF-9AD6-9B9E04ADC061}" destId="{0A0AD43C-6E28-4112-B4E2-A105CA3D7692}" srcOrd="4" destOrd="0" presId="urn:microsoft.com/office/officeart/2005/8/layout/vProcess5"/>
    <dgm:cxn modelId="{76ED31A9-C911-4BA5-8D28-2A837B571D4B}" type="presParOf" srcId="{E62F5C3B-1678-46CF-9AD6-9B9E04ADC061}" destId="{F0EF9254-37A7-453C-9F4E-68C793D0D41A}" srcOrd="5" destOrd="0" presId="urn:microsoft.com/office/officeart/2005/8/layout/vProcess5"/>
    <dgm:cxn modelId="{5B92BB36-2111-4460-BD55-D450FAF3A0B0}" type="presParOf" srcId="{E62F5C3B-1678-46CF-9AD6-9B9E04ADC061}" destId="{C5E37B3A-EBAA-4DBC-A517-C2D8B01E7C11}" srcOrd="6" destOrd="0" presId="urn:microsoft.com/office/officeart/2005/8/layout/vProcess5"/>
    <dgm:cxn modelId="{7C845031-8C94-4E39-AE1D-D686079C1E47}" type="presParOf" srcId="{E62F5C3B-1678-46CF-9AD6-9B9E04ADC061}" destId="{A3456AA7-E201-404B-97B8-111E78FFDA5A}" srcOrd="7" destOrd="0" presId="urn:microsoft.com/office/officeart/2005/8/layout/vProcess5"/>
    <dgm:cxn modelId="{A351E107-3B66-4253-B1CF-E13221AC615E}" type="presParOf" srcId="{E62F5C3B-1678-46CF-9AD6-9B9E04ADC061}" destId="{39FF5065-1C6E-4092-9701-0540100CC4BC}" srcOrd="8" destOrd="0" presId="urn:microsoft.com/office/officeart/2005/8/layout/vProcess5"/>
    <dgm:cxn modelId="{22FB5CA8-A60C-40E3-83D4-66FEFB41BB92}" type="presParOf" srcId="{E62F5C3B-1678-46CF-9AD6-9B9E04ADC061}" destId="{1280637F-0427-44FB-B468-D55BF88EAF0B}" srcOrd="9" destOrd="0" presId="urn:microsoft.com/office/officeart/2005/8/layout/vProcess5"/>
    <dgm:cxn modelId="{06E12A21-FE8E-4863-8F5D-3F4E9A5E0789}" type="presParOf" srcId="{E62F5C3B-1678-46CF-9AD6-9B9E04ADC061}" destId="{379EBE62-63A7-457E-AAAF-459EAC63F936}" srcOrd="10" destOrd="0" presId="urn:microsoft.com/office/officeart/2005/8/layout/vProcess5"/>
    <dgm:cxn modelId="{701BD99C-8800-4DF2-8C06-22481D85C23B}" type="presParOf" srcId="{E62F5C3B-1678-46CF-9AD6-9B9E04ADC061}" destId="{20FAD43D-33EE-4CAF-A99D-9FD609BAEAE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52B889-C4AC-453C-9087-64304F805E06}" type="doc">
      <dgm:prSet loTypeId="urn:microsoft.com/office/officeart/2005/8/layout/vList3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274CE17-DB15-4632-AB6A-AAA49C96BEF4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Создать при Правительстве Российской Федерации координационный орган (агентство)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по проблемам кластерной политики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DABE917C-C6A7-4559-B592-6BC13353A5DC}" type="sibTrans" cxnId="{775FEA5F-865D-4614-BA12-C37E5FEE3D6F}">
      <dgm:prSet/>
      <dgm:spPr/>
      <dgm:t>
        <a:bodyPr/>
        <a:lstStyle/>
        <a:p>
          <a:endParaRPr lang="ru-RU"/>
        </a:p>
      </dgm:t>
    </dgm:pt>
    <dgm:pt modelId="{B114F8CE-7510-48F5-855D-E6D0CD193AED}" type="parTrans" cxnId="{775FEA5F-865D-4614-BA12-C37E5FEE3D6F}">
      <dgm:prSet/>
      <dgm:spPr/>
      <dgm:t>
        <a:bodyPr/>
        <a:lstStyle/>
        <a:p>
          <a:endParaRPr lang="ru-RU"/>
        </a:p>
      </dgm:t>
    </dgm:pt>
    <dgm:pt modelId="{E9D8D7AF-D3B0-4912-A220-0D7B5AF4C8CA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и утвердить концепцию кластерной политики и план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действий по ее реализации с учетом отраслевых приоритетов, региональных особенностей, развитием услуг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92E6F0D3-F262-4FB6-A7C8-3B839294E6F3}" type="parTrans" cxnId="{C3A35A56-D44A-4407-A82F-1AF6AE604C52}">
      <dgm:prSet/>
      <dgm:spPr/>
      <dgm:t>
        <a:bodyPr/>
        <a:lstStyle/>
        <a:p>
          <a:endParaRPr lang="ru-RU"/>
        </a:p>
      </dgm:t>
    </dgm:pt>
    <dgm:pt modelId="{7B6D4A3F-7FA7-4B5D-A8F8-2FC037C19C3F}" type="sibTrans" cxnId="{C3A35A56-D44A-4407-A82F-1AF6AE604C52}">
      <dgm:prSet/>
      <dgm:spPr/>
      <dgm:t>
        <a:bodyPr/>
        <a:lstStyle/>
        <a:p>
          <a:endParaRPr lang="ru-RU"/>
        </a:p>
      </dgm:t>
    </dgm:pt>
    <dgm:pt modelId="{B9AB79BF-5A1E-4C95-A7A1-9F5B1BCC88C8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и утвердить ФЦП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 по реализации кластерной политики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B3ABECEF-7F52-469C-8475-545616340C28}" type="parTrans" cxnId="{C0AF0387-DF26-427F-95AD-A437769FCD9E}">
      <dgm:prSet/>
      <dgm:spPr/>
      <dgm:t>
        <a:bodyPr/>
        <a:lstStyle/>
        <a:p>
          <a:endParaRPr lang="ru-RU"/>
        </a:p>
      </dgm:t>
    </dgm:pt>
    <dgm:pt modelId="{2226CF82-1964-4F6D-B014-55FA4550E3FF}" type="sibTrans" cxnId="{C0AF0387-DF26-427F-95AD-A437769FCD9E}">
      <dgm:prSet/>
      <dgm:spPr/>
      <dgm:t>
        <a:bodyPr/>
        <a:lstStyle/>
        <a:p>
          <a:endParaRPr lang="ru-RU"/>
        </a:p>
      </dgm:t>
    </dgm:pt>
    <dgm:pt modelId="{D8C16E8D-0BE1-4AC9-8A44-9D54E52EF3F3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меры стимулирования развития кластеров 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(государственно-частное партнерство, бюджетное </a:t>
          </a:r>
          <a:r>
            <a:rPr lang="ru-RU" sz="140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со-финансирование</a:t>
          </a: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, субсидии, поддержка сбыта и т.д.)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4CF3359F-7968-4ED4-B0F6-FC7535A16769}" type="parTrans" cxnId="{4F47B0A9-2638-4152-92D0-37D553124565}">
      <dgm:prSet/>
      <dgm:spPr/>
      <dgm:t>
        <a:bodyPr/>
        <a:lstStyle/>
        <a:p>
          <a:endParaRPr lang="ru-RU"/>
        </a:p>
      </dgm:t>
    </dgm:pt>
    <dgm:pt modelId="{09FAD59F-E672-4D34-B2E1-8BB2F1C6A71D}" type="sibTrans" cxnId="{4F47B0A9-2638-4152-92D0-37D553124565}">
      <dgm:prSet/>
      <dgm:spPr/>
      <dgm:t>
        <a:bodyPr/>
        <a:lstStyle/>
        <a:p>
          <a:endParaRPr lang="ru-RU"/>
        </a:p>
      </dgm:t>
    </dgm:pt>
    <dgm:pt modelId="{E301D58C-95F9-4DEE-8028-39F3F79094CC}">
      <dgm:prSet custT="1"/>
      <dgm:spPr/>
      <dgm:t>
        <a:bodyPr/>
        <a:lstStyle/>
        <a:p>
          <a:pPr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Разработать систему мер </a:t>
          </a:r>
          <a:r>
            <a:rPr lang="ru-RU" sz="1400" b="1" i="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rPr>
            <a:t>содействия расширению международных связей кластерных инициатив</a:t>
          </a:r>
          <a:endParaRPr lang="ru-RU" sz="1400" i="0" dirty="0">
            <a:solidFill>
              <a:schemeClr val="tx1">
                <a:lumMod val="75000"/>
                <a:lumOff val="25000"/>
              </a:schemeClr>
            </a:solidFill>
            <a:latin typeface="+mj-lt"/>
          </a:endParaRPr>
        </a:p>
      </dgm:t>
    </dgm:pt>
    <dgm:pt modelId="{D732FCC7-EF60-44E3-B84A-1419A35C7EA8}" type="parTrans" cxnId="{6235A360-3DFF-4BD8-A6E6-BD3586446737}">
      <dgm:prSet/>
      <dgm:spPr/>
      <dgm:t>
        <a:bodyPr/>
        <a:lstStyle/>
        <a:p>
          <a:endParaRPr lang="ru-RU"/>
        </a:p>
      </dgm:t>
    </dgm:pt>
    <dgm:pt modelId="{305CADE0-8BFA-4968-91F9-134BE81A877E}" type="sibTrans" cxnId="{6235A360-3DFF-4BD8-A6E6-BD3586446737}">
      <dgm:prSet/>
      <dgm:spPr/>
      <dgm:t>
        <a:bodyPr/>
        <a:lstStyle/>
        <a:p>
          <a:endParaRPr lang="ru-RU"/>
        </a:p>
      </dgm:t>
    </dgm:pt>
    <dgm:pt modelId="{470197C2-1BB8-49B1-B83C-1BD1624B66D4}" type="pres">
      <dgm:prSet presAssocID="{4F52B889-C4AC-453C-9087-64304F805E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C253E1-4E2C-4603-85F6-B6291445306B}" type="pres">
      <dgm:prSet presAssocID="{5274CE17-DB15-4632-AB6A-AAA49C96BEF4}" presName="composite" presStyleCnt="0"/>
      <dgm:spPr/>
      <dgm:t>
        <a:bodyPr/>
        <a:lstStyle/>
        <a:p>
          <a:endParaRPr lang="ru-RU"/>
        </a:p>
      </dgm:t>
    </dgm:pt>
    <dgm:pt modelId="{C1980514-164B-4C4C-B314-109302E6FD2C}" type="pres">
      <dgm:prSet presAssocID="{5274CE17-DB15-4632-AB6A-AAA49C96BEF4}" presName="imgShp" presStyleLbl="fgImgPlace1" presStyleIdx="0" presStyleCnt="5" custLinFactX="-18134" custLinFactNeighborX="-100000" custLinFactNeighborY="-168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33F9337-4FD3-4103-AB0C-55A50D8E685D}" type="pres">
      <dgm:prSet presAssocID="{5274CE17-DB15-4632-AB6A-AAA49C96BEF4}" presName="txShp" presStyleLbl="node1" presStyleIdx="0" presStyleCnt="5" custScaleX="138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E9D53-329F-4978-A562-06623DDBC216}" type="pres">
      <dgm:prSet presAssocID="{DABE917C-C6A7-4559-B592-6BC13353A5DC}" presName="spacing" presStyleCnt="0"/>
      <dgm:spPr/>
      <dgm:t>
        <a:bodyPr/>
        <a:lstStyle/>
        <a:p>
          <a:endParaRPr lang="ru-RU"/>
        </a:p>
      </dgm:t>
    </dgm:pt>
    <dgm:pt modelId="{6F3F8F3F-E63B-4B83-B5BC-C11C1345C76A}" type="pres">
      <dgm:prSet presAssocID="{E9D8D7AF-D3B0-4912-A220-0D7B5AF4C8CA}" presName="composite" presStyleCnt="0"/>
      <dgm:spPr/>
      <dgm:t>
        <a:bodyPr/>
        <a:lstStyle/>
        <a:p>
          <a:endParaRPr lang="ru-RU"/>
        </a:p>
      </dgm:t>
    </dgm:pt>
    <dgm:pt modelId="{DBB76276-6A71-4D78-9881-B41AFE5691C6}" type="pres">
      <dgm:prSet presAssocID="{E9D8D7AF-D3B0-4912-A220-0D7B5AF4C8CA}" presName="imgShp" presStyleLbl="fgImgPlace1" presStyleIdx="1" presStyleCnt="5" custLinFactX="-80636" custLinFactNeighborX="-100000" custLinFactNeighborY="-522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DE3C12E-D1C0-4830-A06A-D66F0333F5A6}" type="pres">
      <dgm:prSet presAssocID="{E9D8D7AF-D3B0-4912-A220-0D7B5AF4C8CA}" presName="txShp" presStyleLbl="node1" presStyleIdx="1" presStyleCnt="5" custScaleX="139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A7B796-7F2B-4D7F-AD8E-53E09C50B5B3}" type="pres">
      <dgm:prSet presAssocID="{7B6D4A3F-7FA7-4B5D-A8F8-2FC037C19C3F}" presName="spacing" presStyleCnt="0"/>
      <dgm:spPr/>
      <dgm:t>
        <a:bodyPr/>
        <a:lstStyle/>
        <a:p>
          <a:endParaRPr lang="ru-RU"/>
        </a:p>
      </dgm:t>
    </dgm:pt>
    <dgm:pt modelId="{C04D1A28-2735-4FB7-A637-6FFCF171AC4D}" type="pres">
      <dgm:prSet presAssocID="{B9AB79BF-5A1E-4C95-A7A1-9F5B1BCC88C8}" presName="composite" presStyleCnt="0"/>
      <dgm:spPr/>
      <dgm:t>
        <a:bodyPr/>
        <a:lstStyle/>
        <a:p>
          <a:endParaRPr lang="ru-RU"/>
        </a:p>
      </dgm:t>
    </dgm:pt>
    <dgm:pt modelId="{760D2A6E-CF98-4158-A8AC-034128721A09}" type="pres">
      <dgm:prSet presAssocID="{B9AB79BF-5A1E-4C95-A7A1-9F5B1BCC88C8}" presName="imgShp" presStyleLbl="fgImgPlace1" presStyleIdx="2" presStyleCnt="5" custLinFactX="-69272" custLinFactNeighborX="-100000" custLinFactNeighborY="128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E45773B-AECA-4DF8-AFC5-6D0C9ACF38F9}" type="pres">
      <dgm:prSet presAssocID="{B9AB79BF-5A1E-4C95-A7A1-9F5B1BCC88C8}" presName="txShp" presStyleLbl="node1" presStyleIdx="2" presStyleCnt="5" custScaleX="140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39B6A-06BE-4B9B-B9BB-FD572C5C74ED}" type="pres">
      <dgm:prSet presAssocID="{2226CF82-1964-4F6D-B014-55FA4550E3FF}" presName="spacing" presStyleCnt="0"/>
      <dgm:spPr/>
      <dgm:t>
        <a:bodyPr/>
        <a:lstStyle/>
        <a:p>
          <a:endParaRPr lang="ru-RU"/>
        </a:p>
      </dgm:t>
    </dgm:pt>
    <dgm:pt modelId="{6559E9A7-702E-4327-B716-86BAD642BF25}" type="pres">
      <dgm:prSet presAssocID="{D8C16E8D-0BE1-4AC9-8A44-9D54E52EF3F3}" presName="composite" presStyleCnt="0"/>
      <dgm:spPr/>
      <dgm:t>
        <a:bodyPr/>
        <a:lstStyle/>
        <a:p>
          <a:endParaRPr lang="ru-RU"/>
        </a:p>
      </dgm:t>
    </dgm:pt>
    <dgm:pt modelId="{B1167241-BE9A-4808-B898-5B400D282086}" type="pres">
      <dgm:prSet presAssocID="{D8C16E8D-0BE1-4AC9-8A44-9D54E52EF3F3}" presName="imgShp" presStyleLbl="fgImgPlace1" presStyleIdx="3" presStyleCnt="5" custLinFactX="-69272" custLinFactNeighborX="-100000" custLinFactNeighborY="-356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F869527-4060-4583-9125-853FF36B04E5}" type="pres">
      <dgm:prSet presAssocID="{D8C16E8D-0BE1-4AC9-8A44-9D54E52EF3F3}" presName="txShp" presStyleLbl="node1" presStyleIdx="3" presStyleCnt="5" custScaleX="139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53C70-09F0-48A8-BD78-3854FAF9A7A5}" type="pres">
      <dgm:prSet presAssocID="{09FAD59F-E672-4D34-B2E1-8BB2F1C6A71D}" presName="spacing" presStyleCnt="0"/>
      <dgm:spPr/>
      <dgm:t>
        <a:bodyPr/>
        <a:lstStyle/>
        <a:p>
          <a:endParaRPr lang="ru-RU"/>
        </a:p>
      </dgm:t>
    </dgm:pt>
    <dgm:pt modelId="{8F1F598F-1DB3-4527-800F-8966E5B380B5}" type="pres">
      <dgm:prSet presAssocID="{E301D58C-95F9-4DEE-8028-39F3F79094CC}" presName="composite" presStyleCnt="0"/>
      <dgm:spPr/>
      <dgm:t>
        <a:bodyPr/>
        <a:lstStyle/>
        <a:p>
          <a:endParaRPr lang="ru-RU"/>
        </a:p>
      </dgm:t>
    </dgm:pt>
    <dgm:pt modelId="{6F2E8056-1436-46EA-9020-D8F7F14F57CB}" type="pres">
      <dgm:prSet presAssocID="{E301D58C-95F9-4DEE-8028-39F3F79094CC}" presName="imgShp" presStyleLbl="fgImgPlace1" presStyleIdx="4" presStyleCnt="5" custLinFactX="-69272" custLinFactNeighborX="-100000" custLinFactNeighborY="295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F9F6CBB-AF4F-4033-B941-A60A613277FB}" type="pres">
      <dgm:prSet presAssocID="{E301D58C-95F9-4DEE-8028-39F3F79094CC}" presName="txShp" presStyleLbl="node1" presStyleIdx="4" presStyleCnt="5" custScaleX="139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47B0A9-2638-4152-92D0-37D553124565}" srcId="{4F52B889-C4AC-453C-9087-64304F805E06}" destId="{D8C16E8D-0BE1-4AC9-8A44-9D54E52EF3F3}" srcOrd="3" destOrd="0" parTransId="{4CF3359F-7968-4ED4-B0F6-FC7535A16769}" sibTransId="{09FAD59F-E672-4D34-B2E1-8BB2F1C6A71D}"/>
    <dgm:cxn modelId="{78A8DDC9-D97E-406D-B2AC-B1A99785B455}" type="presOf" srcId="{D8C16E8D-0BE1-4AC9-8A44-9D54E52EF3F3}" destId="{6F869527-4060-4583-9125-853FF36B04E5}" srcOrd="0" destOrd="0" presId="urn:microsoft.com/office/officeart/2005/8/layout/vList3"/>
    <dgm:cxn modelId="{775FEA5F-865D-4614-BA12-C37E5FEE3D6F}" srcId="{4F52B889-C4AC-453C-9087-64304F805E06}" destId="{5274CE17-DB15-4632-AB6A-AAA49C96BEF4}" srcOrd="0" destOrd="0" parTransId="{B114F8CE-7510-48F5-855D-E6D0CD193AED}" sibTransId="{DABE917C-C6A7-4559-B592-6BC13353A5DC}"/>
    <dgm:cxn modelId="{2935520C-4DA9-41FF-B091-5B900FDDF618}" type="presOf" srcId="{E301D58C-95F9-4DEE-8028-39F3F79094CC}" destId="{0F9F6CBB-AF4F-4033-B941-A60A613277FB}" srcOrd="0" destOrd="0" presId="urn:microsoft.com/office/officeart/2005/8/layout/vList3"/>
    <dgm:cxn modelId="{1471A926-0B75-406A-A6C7-5FA4F986C66C}" type="presOf" srcId="{B9AB79BF-5A1E-4C95-A7A1-9F5B1BCC88C8}" destId="{8E45773B-AECA-4DF8-AFC5-6D0C9ACF38F9}" srcOrd="0" destOrd="0" presId="urn:microsoft.com/office/officeart/2005/8/layout/vList3"/>
    <dgm:cxn modelId="{6235A360-3DFF-4BD8-A6E6-BD3586446737}" srcId="{4F52B889-C4AC-453C-9087-64304F805E06}" destId="{E301D58C-95F9-4DEE-8028-39F3F79094CC}" srcOrd="4" destOrd="0" parTransId="{D732FCC7-EF60-44E3-B84A-1419A35C7EA8}" sibTransId="{305CADE0-8BFA-4968-91F9-134BE81A877E}"/>
    <dgm:cxn modelId="{C3A35A56-D44A-4407-A82F-1AF6AE604C52}" srcId="{4F52B889-C4AC-453C-9087-64304F805E06}" destId="{E9D8D7AF-D3B0-4912-A220-0D7B5AF4C8CA}" srcOrd="1" destOrd="0" parTransId="{92E6F0D3-F262-4FB6-A7C8-3B839294E6F3}" sibTransId="{7B6D4A3F-7FA7-4B5D-A8F8-2FC037C19C3F}"/>
    <dgm:cxn modelId="{CCB5A376-950F-435A-90EC-0E67ED572485}" type="presOf" srcId="{4F52B889-C4AC-453C-9087-64304F805E06}" destId="{470197C2-1BB8-49B1-B83C-1BD1624B66D4}" srcOrd="0" destOrd="0" presId="urn:microsoft.com/office/officeart/2005/8/layout/vList3"/>
    <dgm:cxn modelId="{C5DB4241-19C5-4FBD-99C7-95A302E9E6B3}" type="presOf" srcId="{E9D8D7AF-D3B0-4912-A220-0D7B5AF4C8CA}" destId="{ADE3C12E-D1C0-4830-A06A-D66F0333F5A6}" srcOrd="0" destOrd="0" presId="urn:microsoft.com/office/officeart/2005/8/layout/vList3"/>
    <dgm:cxn modelId="{C0AF0387-DF26-427F-95AD-A437769FCD9E}" srcId="{4F52B889-C4AC-453C-9087-64304F805E06}" destId="{B9AB79BF-5A1E-4C95-A7A1-9F5B1BCC88C8}" srcOrd="2" destOrd="0" parTransId="{B3ABECEF-7F52-469C-8475-545616340C28}" sibTransId="{2226CF82-1964-4F6D-B014-55FA4550E3FF}"/>
    <dgm:cxn modelId="{A59D9A2B-9D8D-4081-A124-E5BA4D37B5D2}" type="presOf" srcId="{5274CE17-DB15-4632-AB6A-AAA49C96BEF4}" destId="{933F9337-4FD3-4103-AB0C-55A50D8E685D}" srcOrd="0" destOrd="0" presId="urn:microsoft.com/office/officeart/2005/8/layout/vList3"/>
    <dgm:cxn modelId="{3CB4E52F-0579-4A8C-8A39-16551784B9AA}" type="presParOf" srcId="{470197C2-1BB8-49B1-B83C-1BD1624B66D4}" destId="{FEC253E1-4E2C-4603-85F6-B6291445306B}" srcOrd="0" destOrd="0" presId="urn:microsoft.com/office/officeart/2005/8/layout/vList3"/>
    <dgm:cxn modelId="{A2ECFE80-A018-492F-95AC-EF20236BAD6B}" type="presParOf" srcId="{FEC253E1-4E2C-4603-85F6-B6291445306B}" destId="{C1980514-164B-4C4C-B314-109302E6FD2C}" srcOrd="0" destOrd="0" presId="urn:microsoft.com/office/officeart/2005/8/layout/vList3"/>
    <dgm:cxn modelId="{D3BB6140-52EA-4A69-95D5-030E185C9B31}" type="presParOf" srcId="{FEC253E1-4E2C-4603-85F6-B6291445306B}" destId="{933F9337-4FD3-4103-AB0C-55A50D8E685D}" srcOrd="1" destOrd="0" presId="urn:microsoft.com/office/officeart/2005/8/layout/vList3"/>
    <dgm:cxn modelId="{32EDABAD-C169-42C1-93D2-DB96B57B3F4A}" type="presParOf" srcId="{470197C2-1BB8-49B1-B83C-1BD1624B66D4}" destId="{C55E9D53-329F-4978-A562-06623DDBC216}" srcOrd="1" destOrd="0" presId="urn:microsoft.com/office/officeart/2005/8/layout/vList3"/>
    <dgm:cxn modelId="{3EF4833B-A9A6-4F19-8743-0FDDB0E5E3FC}" type="presParOf" srcId="{470197C2-1BB8-49B1-B83C-1BD1624B66D4}" destId="{6F3F8F3F-E63B-4B83-B5BC-C11C1345C76A}" srcOrd="2" destOrd="0" presId="urn:microsoft.com/office/officeart/2005/8/layout/vList3"/>
    <dgm:cxn modelId="{139523CC-107D-4493-8925-E56BEB4305A0}" type="presParOf" srcId="{6F3F8F3F-E63B-4B83-B5BC-C11C1345C76A}" destId="{DBB76276-6A71-4D78-9881-B41AFE5691C6}" srcOrd="0" destOrd="0" presId="urn:microsoft.com/office/officeart/2005/8/layout/vList3"/>
    <dgm:cxn modelId="{8F6DE9BC-9E0F-426D-A76D-2BA8B2215324}" type="presParOf" srcId="{6F3F8F3F-E63B-4B83-B5BC-C11C1345C76A}" destId="{ADE3C12E-D1C0-4830-A06A-D66F0333F5A6}" srcOrd="1" destOrd="0" presId="urn:microsoft.com/office/officeart/2005/8/layout/vList3"/>
    <dgm:cxn modelId="{686A178B-8151-4097-A759-C1A87FE48747}" type="presParOf" srcId="{470197C2-1BB8-49B1-B83C-1BD1624B66D4}" destId="{96A7B796-7F2B-4D7F-AD8E-53E09C50B5B3}" srcOrd="3" destOrd="0" presId="urn:microsoft.com/office/officeart/2005/8/layout/vList3"/>
    <dgm:cxn modelId="{5D3E78A6-206D-4093-BDF3-4D75AD83C679}" type="presParOf" srcId="{470197C2-1BB8-49B1-B83C-1BD1624B66D4}" destId="{C04D1A28-2735-4FB7-A637-6FFCF171AC4D}" srcOrd="4" destOrd="0" presId="urn:microsoft.com/office/officeart/2005/8/layout/vList3"/>
    <dgm:cxn modelId="{BB3C2BF9-4FC9-42C9-A472-ED4C62B34B66}" type="presParOf" srcId="{C04D1A28-2735-4FB7-A637-6FFCF171AC4D}" destId="{760D2A6E-CF98-4158-A8AC-034128721A09}" srcOrd="0" destOrd="0" presId="urn:microsoft.com/office/officeart/2005/8/layout/vList3"/>
    <dgm:cxn modelId="{92A78183-8CB5-46FA-8569-92C88CF8806D}" type="presParOf" srcId="{C04D1A28-2735-4FB7-A637-6FFCF171AC4D}" destId="{8E45773B-AECA-4DF8-AFC5-6D0C9ACF38F9}" srcOrd="1" destOrd="0" presId="urn:microsoft.com/office/officeart/2005/8/layout/vList3"/>
    <dgm:cxn modelId="{DA6E3737-EB4C-4F56-9D1F-273F655134AA}" type="presParOf" srcId="{470197C2-1BB8-49B1-B83C-1BD1624B66D4}" destId="{D4339B6A-06BE-4B9B-B9BB-FD572C5C74ED}" srcOrd="5" destOrd="0" presId="urn:microsoft.com/office/officeart/2005/8/layout/vList3"/>
    <dgm:cxn modelId="{4FBA9D9F-117B-4947-8605-C6C484563FEE}" type="presParOf" srcId="{470197C2-1BB8-49B1-B83C-1BD1624B66D4}" destId="{6559E9A7-702E-4327-B716-86BAD642BF25}" srcOrd="6" destOrd="0" presId="urn:microsoft.com/office/officeart/2005/8/layout/vList3"/>
    <dgm:cxn modelId="{61B8CB3B-488C-4432-8F17-EE1CC44C4D6A}" type="presParOf" srcId="{6559E9A7-702E-4327-B716-86BAD642BF25}" destId="{B1167241-BE9A-4808-B898-5B400D282086}" srcOrd="0" destOrd="0" presId="urn:microsoft.com/office/officeart/2005/8/layout/vList3"/>
    <dgm:cxn modelId="{45D4B229-30D4-45CA-80C9-009C5F6A8766}" type="presParOf" srcId="{6559E9A7-702E-4327-B716-86BAD642BF25}" destId="{6F869527-4060-4583-9125-853FF36B04E5}" srcOrd="1" destOrd="0" presId="urn:microsoft.com/office/officeart/2005/8/layout/vList3"/>
    <dgm:cxn modelId="{E16E310F-092F-4C9C-A95C-AE2846AC85FB}" type="presParOf" srcId="{470197C2-1BB8-49B1-B83C-1BD1624B66D4}" destId="{57653C70-09F0-48A8-BD78-3854FAF9A7A5}" srcOrd="7" destOrd="0" presId="urn:microsoft.com/office/officeart/2005/8/layout/vList3"/>
    <dgm:cxn modelId="{2080FFF7-1C00-4B37-A643-7F5E85DB7034}" type="presParOf" srcId="{470197C2-1BB8-49B1-B83C-1BD1624B66D4}" destId="{8F1F598F-1DB3-4527-800F-8966E5B380B5}" srcOrd="8" destOrd="0" presId="urn:microsoft.com/office/officeart/2005/8/layout/vList3"/>
    <dgm:cxn modelId="{542F79E2-665D-410A-9CC9-47C1D796790B}" type="presParOf" srcId="{8F1F598F-1DB3-4527-800F-8966E5B380B5}" destId="{6F2E8056-1436-46EA-9020-D8F7F14F57CB}" srcOrd="0" destOrd="0" presId="urn:microsoft.com/office/officeart/2005/8/layout/vList3"/>
    <dgm:cxn modelId="{70F596BF-C21F-4A66-9FF3-7BCDEC5773FB}" type="presParOf" srcId="{8F1F598F-1DB3-4527-800F-8966E5B380B5}" destId="{0F9F6CBB-AF4F-4033-B941-A60A613277F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1EBB03-00BC-4357-9C03-149819411F55}" type="datetimeFigureOut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F74540-6EC0-4259-BC7A-93DA7BD83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E11A7C-7173-483D-A2B7-875F14C3859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EE4CBE-E2D6-4079-A177-C1BEF59DB0B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9953A1-1655-4E03-9B5F-C762333996E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DA4E14-B2AE-4B6F-9A49-A67BC277779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ECBA320-87D4-410B-855C-A3EDBD335DD4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0118FF8-EC14-40F6-857E-68E4CE53B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F3E86-1139-462F-B31F-F547E2F95978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407A8-34DF-4E4F-8B3F-B2394C01D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BD9F4C-A675-4F3B-A592-E27D79728206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3E9B59E-4B12-49FC-9711-84178B57C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6AE16-46EB-4204-82B6-0404158EF434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A5EC-E23D-42B5-89AA-2644DB1FA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DBDBCD0-C3D6-4721-9790-ED173BB62568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A66CF8-11B8-4AF8-A09D-45C3BACBA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0076-987F-4C68-8B4B-A0C599DFCA02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8A512-67FE-4D8E-8CAA-1554735C3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69933-6557-4FFB-8F6D-CD1763B9FB17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A9E6-7149-4EB9-BDE3-FB62DBE5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8804-CD92-42E5-AB95-2528335A20D0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5D78-802D-47AA-9174-57BE7F0D5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68632-5CDD-4940-A7B1-7BBE77CE8B9C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432EF-0464-43E7-A51F-DD00DE288F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9DF76-566C-4961-A0BD-40DA1499AD76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D8718-9A89-4E9E-8456-439762F02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89D4D6-4B89-4AEF-80B7-56FE67396128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AEB737-995C-473E-93EB-2C90DAD45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6479660-F4A9-46E5-9FA0-800F2A25BC20}" type="datetime1">
              <a:rPr lang="ru-RU"/>
              <a:pPr>
                <a:defRPr/>
              </a:pPr>
              <a:t>18.04.2010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A6CCDD2-E3C5-4ED8-AAD9-54EF21114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7" r:id="rId2"/>
    <p:sldLayoutId id="2147483925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6" r:id="rId9"/>
    <p:sldLayoutId id="2147483923" r:id="rId10"/>
    <p:sldLayoutId id="214748392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785926"/>
            <a:ext cx="8458200" cy="168433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ГОСУДАРСТВЕННАЯ ПОЛИТИКА  ПОДДЕРЖКИ РАЗВИТИЯ ИННОВАЦИОННЫХ КЛАСТЕРОВ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929063"/>
            <a:ext cx="8858250" cy="29289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+mj-lt"/>
              </a:rPr>
              <a:t>Прудникова Е.А.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+mj-lt"/>
              </a:rPr>
              <a:t>Президент </a:t>
            </a:r>
            <a:r>
              <a:rPr lang="en-US" b="1" dirty="0" smtClean="0">
                <a:latin typeface="+mj-lt"/>
              </a:rPr>
              <a:t>FIDES</a:t>
            </a:r>
            <a:endParaRPr lang="ru-RU" b="1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200" b="1" dirty="0" smtClean="0">
                <a:latin typeface="+mj-lt"/>
              </a:rPr>
              <a:t>2010г.  Москва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403D78-51B6-4B9A-85AB-ADF8F6BCD72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50006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МИРОВАЯ ПРАКТИКА ГОСУДАРСТВЕННОЙ ПОДДЕРЖКИ КЛАСТЕРОВ</a:t>
            </a:r>
            <a:endParaRPr lang="ru-RU" sz="2600" dirty="0"/>
          </a:p>
        </p:txBody>
      </p:sp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C9E6FA-1971-428F-872D-B265F3CA5AD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>
              <a:cs typeface="Arial" charset="0"/>
            </a:endParaRPr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50112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6" name="Прямоугольник 4"/>
          <p:cNvSpPr>
            <a:spLocks noChangeArrowheads="1"/>
          </p:cNvSpPr>
          <p:nvPr/>
        </p:nvSpPr>
        <p:spPr bwMode="auto">
          <a:xfrm>
            <a:off x="214313" y="1214438"/>
            <a:ext cx="7929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Основные формы стимулирования малых инновационных предприятий, в том числе и в рамках кластерных промышленных систем: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50006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МИРОВАЯ ПРАКТИКА ГОСУДАРСТВЕННОЙ ПОДДЕРЖКИ КЛАСТЕРОВ</a:t>
            </a:r>
            <a:endParaRPr lang="ru-RU" sz="2600" dirty="0"/>
          </a:p>
        </p:txBody>
      </p:sp>
      <p:sp>
        <p:nvSpPr>
          <p:cNvPr id="24578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750D89-AE8D-4CBE-8663-40248EA4A27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>
              <a:cs typeface="Arial" charset="0"/>
            </a:endParaRPr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204757" y="1333486"/>
          <a:ext cx="8501122" cy="521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229600" cy="7858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ОЦЕНКА ВЛИЯНИЯ ПОЛИТИК НА РАЗВИТИЕ КЛАСТЕРОВ В ЕВРОПЕ</a:t>
            </a:r>
            <a:endParaRPr lang="ru-RU" sz="2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572528" cy="514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3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08E54A-384E-43D1-AA05-248D8B25F67A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13" y="1000125"/>
            <a:ext cx="8143875" cy="4857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Европа реализует много инициатив в области кластеров, но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результат оценить можно только через 10-15 лет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229600" cy="1066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СВЯЗЬ МЕЖДУ НАЦИОНАЛЬНЫМИ, РЕГИОНАЛЬНЫМИ И ЕВРОПЕЙСКОЙ КЛАСТЕРОНОЙ ПОЛИТИКОЙ </a:t>
            </a:r>
            <a:endParaRPr lang="ru-RU" sz="2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8593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+mj-lt"/>
              </a:rPr>
              <a:t>                                                                    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побуждают и дополняют национальные/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                                                                 региональные политики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дополняют национальные/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региональные политики</a:t>
            </a: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60A832-17AD-4DB5-BA57-D79DCCB2DF3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1857375"/>
            <a:ext cx="7858125" cy="6429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Европейский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9250" y="3929063"/>
            <a:ext cx="3071813" cy="64293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Региональный уровень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00438" y="3500438"/>
            <a:ext cx="3357562" cy="5715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Национальный уровень</a:t>
            </a:r>
          </a:p>
        </p:txBody>
      </p:sp>
      <p:sp>
        <p:nvSpPr>
          <p:cNvPr id="10" name="Прямоугольник 9"/>
          <p:cNvSpPr/>
          <p:nvPr/>
        </p:nvSpPr>
        <p:spPr>
          <a:xfrm rot="10800000" flipH="1" flipV="1">
            <a:off x="642938" y="5143500"/>
            <a:ext cx="7858125" cy="7143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Региональные кластеры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1214438" y="2928938"/>
            <a:ext cx="857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429125" y="2928938"/>
            <a:ext cx="857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6607969" y="3107532"/>
            <a:ext cx="1214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177925" y="4465638"/>
            <a:ext cx="9286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4465637" y="4608513"/>
            <a:ext cx="785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7073106" y="4858544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382000" cy="64294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ВЗАИМОДОПОЛНЮЩИЕ ИНСТРУМЕНТЫ КЛАСТЕРНОЙ ПОЛИТИКИ ЕВРОПЕЙСКОГО СООБЩЕСТВА</a:t>
            </a:r>
            <a:endParaRPr lang="ru-RU" sz="2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625" y="1643063"/>
            <a:ext cx="2928938" cy="457200"/>
          </a:xfrm>
          <a:solidFill>
            <a:schemeClr val="bg2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+mj-lt"/>
              </a:rPr>
              <a:t>Мероприятия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86188" y="1643063"/>
            <a:ext cx="3857625" cy="457200"/>
          </a:xfrm>
          <a:solidFill>
            <a:schemeClr val="bg2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+mj-lt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>
                <a:solidFill>
                  <a:schemeClr val="bg1"/>
                </a:solidFill>
                <a:latin typeface="+mj-lt"/>
              </a:rPr>
              <a:t>Инструменты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57188" y="2357438"/>
            <a:ext cx="2905125" cy="3886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улучшение кластерных политик на европейском и национальном уровне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улучшение кластерных инициатив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кооперация и обмен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86125" y="2357438"/>
            <a:ext cx="4857750" cy="38862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600" b="1" smtClean="0">
                <a:solidFill>
                  <a:srgbClr val="595959"/>
                </a:solidFill>
                <a:latin typeface="Arial" charset="0"/>
              </a:rPr>
              <a:t>политики сближения (финансирование через фонды образования, обучения, исследования, усиление связей, информирование)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600" b="1" smtClean="0">
                <a:solidFill>
                  <a:srgbClr val="595959"/>
                </a:solidFill>
                <a:latin typeface="Arial" charset="0"/>
              </a:rPr>
              <a:t>программы поддержки секторов экономики или предприятий (финансирование обучения, исследований, испытаний, операционная помощь)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600" b="1" smtClean="0">
                <a:solidFill>
                  <a:srgbClr val="595959"/>
                </a:solidFill>
                <a:latin typeface="Arial" charset="0"/>
              </a:rPr>
              <a:t>центр мониторинга (оценка влияния кластерных политик, разработка инструментов анализа)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600" b="1" smtClean="0">
                <a:solidFill>
                  <a:srgbClr val="595959"/>
                </a:solidFill>
                <a:latin typeface="Arial" charset="0"/>
              </a:rPr>
              <a:t>развитие транснациональной кооперации </a:t>
            </a:r>
          </a:p>
        </p:txBody>
      </p:sp>
      <p:sp>
        <p:nvSpPr>
          <p:cNvPr id="28680" name="Номер слайда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2771AD-980A-43DA-AC5C-C4EB446A977A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4286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РОССИЙСКОЕ ГОСУДАРСТВО ПРОЯВЛЯЕТ ИНТЕРЕС К РАЗВИТИЮ КЛАСТЕРОВ</a:t>
            </a:r>
            <a:endParaRPr lang="ru-RU" sz="2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57256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699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394D78-3471-45C0-8AE4-C48CE99D6A2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4286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РОССИЙСКОЕ ГОСУДАРСТВО ПРОЯВЛЯЕТ ИНТЕРЕС К РАЗВИТИЮ КЛАСТЕРОВ</a:t>
            </a:r>
            <a:endParaRPr lang="ru-RU" sz="2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57256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23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35C3B4-7279-4DDF-9589-9FD620EBD17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7858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КЛАСТЕРНАЯ ПОЛИТИКА В РОССИИ НУЖДАЕТСЯ В ИЗМЕНЕНИЯХ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14438"/>
            <a:ext cx="8229600" cy="50022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400" b="1" i="1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0057DC-DA32-4C4E-BE97-9492E614A48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>
              <a:cs typeface="Arial" charset="0"/>
            </a:endParaRPr>
          </a:p>
        </p:txBody>
      </p:sp>
      <p:pic>
        <p:nvPicPr>
          <p:cNvPr id="52" name="Рисунок 51" descr="redesign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29256" y="4822040"/>
            <a:ext cx="2714612" cy="2035959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250825" y="1268413"/>
            <a:ext cx="7643813" cy="5064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/>
              <a:t>   </a:t>
            </a:r>
            <a:r>
              <a:rPr lang="ru-RU" sz="1600" b="1">
                <a:solidFill>
                  <a:srgbClr val="595959"/>
                </a:solidFill>
              </a:rPr>
              <a:t>Концепция кластерной политики должна быть сформирована и согласована со всеми участниками</a:t>
            </a: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   Из последних документов МЭР следует, что государство остановилось на либеральном пути развития кластеров:</a:t>
            </a: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 lvl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 правительство создает стимулы для региональных властей</a:t>
            </a:r>
          </a:p>
          <a:p>
            <a:pPr lvl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 правительство не значительно участвуют в создании    инфраструктуры для кластеров</a:t>
            </a:r>
          </a:p>
          <a:p>
            <a:pPr lvl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 правительство выращивает кластеры, которые изначально были сформированы рынком</a:t>
            </a:r>
          </a:p>
          <a:p>
            <a:pPr lvl="1"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 lvl="1"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  Основным инструментом для реализации кластерной политики стала система грантов для регионов, которая используется в США и Великобритании и становится все более популярной и в других странах </a:t>
            </a: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   Кластерная политика на сегодняшний день выглядит как набор традиционных инструментов экономической политики </a:t>
            </a: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   Существуют методические рекомендации </a:t>
            </a:r>
          </a:p>
          <a:p>
            <a:pPr>
              <a:lnSpc>
                <a:spcPct val="70000"/>
              </a:lnSpc>
            </a:pPr>
            <a:r>
              <a:rPr lang="ru-RU" sz="1600" b="1">
                <a:solidFill>
                  <a:srgbClr val="595959"/>
                </a:solidFill>
              </a:rPr>
              <a:t>поддержки развития кластеров, образования структур, </a:t>
            </a:r>
          </a:p>
          <a:p>
            <a:pPr>
              <a:lnSpc>
                <a:spcPct val="70000"/>
              </a:lnSpc>
            </a:pPr>
            <a:r>
              <a:rPr lang="ru-RU" sz="1600" b="1">
                <a:solidFill>
                  <a:srgbClr val="595959"/>
                </a:solidFill>
              </a:rPr>
              <a:t>отвечающих за кластерную политику</a:t>
            </a: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endParaRPr lang="ru-RU" sz="1600" b="1">
              <a:solidFill>
                <a:srgbClr val="595959"/>
              </a:solidFill>
            </a:endParaRPr>
          </a:p>
          <a:p>
            <a:pPr>
              <a:lnSpc>
                <a:spcPct val="70000"/>
              </a:lnSpc>
              <a:buFont typeface="Wingdings" pitchFamily="2" charset="2"/>
              <a:buChar char="q"/>
            </a:pPr>
            <a:r>
              <a:rPr lang="ru-RU" sz="1600" b="1">
                <a:solidFill>
                  <a:srgbClr val="595959"/>
                </a:solidFill>
              </a:rPr>
              <a:t> Аналогичная ситуация и на региональном уровне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redesign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3504" y="4607727"/>
            <a:ext cx="3000364" cy="225027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229600" cy="7858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КЛАСТЕРНАЯ ПОЛИТИКА В РОССИИ НУЖДАЕТСЯ В ИЗМЕНЕНИЯХ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7758113" cy="5000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Кластерная политика должна быть классической с элементами либеральной, но не наоборот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Необходим орган координирующий деятельность федеральных органов исполнительной власти, органов исполнительной власти субъектов Российской Федерации, органов местного самоуправления и объединений предпринимателей по реализации кластерной политики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Кластерная политика должна учитывать и использовать потенциал отраслей, регионов и отдельных компаний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В реализации должен быть учтен потенциал естественных монополий и компаний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Кластерная политика должна быть увязана с другими стратегическими документами:</a:t>
            </a:r>
          </a:p>
          <a:p>
            <a:pPr lvl="2"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Концепция долгосрочного социально-экономического </a:t>
            </a:r>
          </a:p>
          <a:p>
            <a:pPr lvl="2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развития РФ до 2020 г. </a:t>
            </a:r>
          </a:p>
          <a:p>
            <a:pPr lvl="2"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Технической политикой </a:t>
            </a:r>
          </a:p>
          <a:p>
            <a:pPr lvl="2"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Инновационной стратегией развития России, </a:t>
            </a:r>
          </a:p>
          <a:p>
            <a:pPr lvl="2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в т.ч., с учетом формирования </a:t>
            </a:r>
          </a:p>
          <a:p>
            <a:pPr lvl="2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технологических платформ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24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349A39-BA26-4B0D-8356-6FEADF508B1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7858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КЛАСТЕРНАЯ ПОЛИТИКА В РОССИИ НУЖДАЕТСЯ В ИЗМЕНЕНИЯХ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428750"/>
            <a:ext cx="8229600" cy="5002213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Необходимо расширить набор инструментов финансовой поддержки кластерных проектов из бюджетных источников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Необходимо разработать стимулы участия частного капитала  и крупных компаний государственного сектора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Необходимо повысить эффективность использования потенциала развития территориальных производственных кластеров</a:t>
            </a:r>
          </a:p>
          <a:p>
            <a:pPr eaLnBrk="1" hangingPunct="1">
              <a:lnSpc>
                <a:spcPct val="70000"/>
              </a:lnSpc>
              <a:buFont typeface="Arial" charset="0"/>
              <a:buChar char="•"/>
              <a:defRPr/>
            </a:pPr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20DF3-26E0-4408-865C-4F7AE144699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>
              <a:cs typeface="Arial" charset="0"/>
            </a:endParaRPr>
          </a:p>
        </p:txBody>
      </p:sp>
      <p:pic>
        <p:nvPicPr>
          <p:cNvPr id="6" name="Рисунок 5" descr="redesign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91128" y="4286256"/>
            <a:ext cx="2952739" cy="22145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642938"/>
          <a:ext cx="8118790" cy="57607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17818"/>
                <a:gridCol w="6710317"/>
                <a:gridCol w="1090655"/>
              </a:tblGrid>
              <a:tr h="278154"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lang="ru-RU" b="1" dirty="0" smtClean="0">
                        <a:latin typeface="+mj-lt"/>
                      </a:endParaRPr>
                    </a:p>
                    <a:p>
                      <a:pPr marL="0" algn="l" rtl="0" eaLnBrk="1" latinLnBrk="0" hangingPunct="1"/>
                      <a:r>
                        <a:rPr lang="ru-RU" b="1" dirty="0" smtClean="0">
                          <a:latin typeface="+mj-lt"/>
                        </a:rPr>
                        <a:t>Содержание</a:t>
                      </a:r>
                      <a:endParaRPr kumimoji="0" lang="ru-RU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Основные понятия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3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Типы кластерной политики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4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Европейская кластерная политика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5-6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Типичные участники Европейской кластерной политики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7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Цели и меры Европейской кластерной политики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8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Мероприятия поддержки кластерной политики в Европе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9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Мировая практика </a:t>
                      </a:r>
                      <a:r>
                        <a:rPr lang="ru-RU" sz="18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гос</a:t>
                      </a:r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. поддержки кластеров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10-11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Оценка влияния кластерных политик в Европе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12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Связь между политиками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13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Инструменты кластерной политик европейского сообщества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14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Российское государство проявляет интерес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15-16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Кластерная политика в России нуждается в изменениях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17-19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Рекомендации по федеральным инициативам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20-21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Рекомендации по региональным инициативам 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22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427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55EE68-6318-446A-8EA6-135F546EC4B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7858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РЕКОМЕНДАЦИИ ПО ФЕДЕРАЛЬНЫМ ИНИЦИАТИВАМ </a:t>
            </a:r>
            <a:endParaRPr lang="ru-RU" sz="2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770" y="1369998"/>
          <a:ext cx="864399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7891" name="Номер слайда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28D581-FBE6-43CE-9AEF-CE9CE1A4DE0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7858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РЕКОМЕНДАЦИИ ПО ФЕДЕРАЛЬНЫМ ИНИЦИАТИВАМ </a:t>
            </a:r>
            <a:endParaRPr lang="ru-RU" sz="2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50112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8915" name="Номер слайда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AA0036-6029-4DEE-AA6E-4DA4DEAA23E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7858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РЕКОМЕНДАЦИИ ПО РЕГИОНАЛЬНЫМ ИНИЦИАТИВАМ </a:t>
            </a:r>
            <a:endParaRPr lang="ru-RU" sz="2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71543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9939" name="Номер слайда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82AA06-D93F-4A91-BA6F-92E807AE9AE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5715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ОСНОВНЫЕ ТЕРМИНЫ И ОПРЕДЕЛЕНИЯ</a:t>
            </a:r>
            <a:endParaRPr lang="ru-RU" sz="2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7239000" cy="5241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387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2EE68A-D450-4AE1-B52B-A5057EF1695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143932" cy="6429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ТИПЫ КЛАСТЕРНОЙ ПОЛИТИКИ</a:t>
            </a:r>
            <a:endParaRPr lang="ru-RU" sz="2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625" y="1214438"/>
            <a:ext cx="3500438" cy="457200"/>
          </a:xfrm>
          <a:solidFill>
            <a:schemeClr val="bg2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>
                <a:solidFill>
                  <a:schemeClr val="bg1"/>
                </a:solidFill>
                <a:latin typeface="+mj-lt"/>
              </a:rPr>
              <a:t>Классическая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357688" y="1214438"/>
            <a:ext cx="3571875" cy="457200"/>
          </a:xfrm>
          <a:solidFill>
            <a:schemeClr val="bg2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500" dirty="0" smtClean="0">
                <a:solidFill>
                  <a:schemeClr val="bg1"/>
                </a:solidFill>
                <a:latin typeface="+mj-lt"/>
              </a:rPr>
              <a:t>Либеральная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8625" y="1714500"/>
            <a:ext cx="3521075" cy="41148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правительство формирует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приоритеты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(выбираются отраслевые и региональные приоритеты и те кластеры, которые намерены развивать)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целенаправленно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создает инфраструктуру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для приоритетных кластеров (управляющие структуры, филиалы университетов, научно-исследовательские институты, аэропорты, дороги и т. д.)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правительство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самостоятельно выбирает регионы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для создания кластеров и объем финансирования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57688" y="1714500"/>
            <a:ext cx="3521075" cy="41148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600" smtClean="0">
                <a:solidFill>
                  <a:srgbClr val="404040"/>
                </a:solidFill>
                <a:latin typeface="Arial" charset="0"/>
              </a:rPr>
              <a:t>правительство выращивает кластеры, которые </a:t>
            </a:r>
            <a:r>
              <a:rPr lang="ru-RU" sz="1600" b="1" smtClean="0">
                <a:solidFill>
                  <a:srgbClr val="404040"/>
                </a:solidFill>
                <a:latin typeface="Arial" charset="0"/>
              </a:rPr>
              <a:t>изначально были</a:t>
            </a:r>
            <a:r>
              <a:rPr lang="ru-RU" sz="1600" smtClean="0">
                <a:solidFill>
                  <a:srgbClr val="404040"/>
                </a:solidFill>
                <a:latin typeface="Arial" charset="0"/>
              </a:rPr>
              <a:t> сформированы рынком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600" smtClean="0">
                <a:solidFill>
                  <a:srgbClr val="404040"/>
                </a:solidFill>
                <a:latin typeface="Arial" charset="0"/>
              </a:rPr>
              <a:t>правительства крайне </a:t>
            </a:r>
            <a:r>
              <a:rPr lang="ru-RU" sz="1600" b="1" smtClean="0">
                <a:solidFill>
                  <a:srgbClr val="404040"/>
                </a:solidFill>
                <a:latin typeface="Arial" charset="0"/>
              </a:rPr>
              <a:t>редко участвуют в создании инфраструктуры</a:t>
            </a:r>
            <a:r>
              <a:rPr lang="ru-RU" sz="1600" smtClean="0">
                <a:solidFill>
                  <a:srgbClr val="404040"/>
                </a:solidFill>
                <a:latin typeface="Arial" charset="0"/>
              </a:rPr>
              <a:t> для кластеров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ru-RU" sz="1600" smtClean="0">
                <a:solidFill>
                  <a:srgbClr val="404040"/>
                </a:solidFill>
                <a:latin typeface="Arial" charset="0"/>
              </a:rPr>
              <a:t>правительство </a:t>
            </a:r>
            <a:r>
              <a:rPr lang="ru-RU" sz="1600" b="1" smtClean="0">
                <a:solidFill>
                  <a:srgbClr val="404040"/>
                </a:solidFill>
                <a:latin typeface="Arial" charset="0"/>
              </a:rPr>
              <a:t>создает стимулы</a:t>
            </a:r>
            <a:r>
              <a:rPr lang="ru-RU" sz="1600" smtClean="0">
                <a:solidFill>
                  <a:srgbClr val="404040"/>
                </a:solidFill>
                <a:latin typeface="Arial" charset="0"/>
              </a:rPr>
              <a:t> для региональных властей, на которых лежит вся ответственность за создание кластеров (финансирует проекты, предоставляет специальные гранты отдельным регионам на развитие кластеров, в частности в депрессивных регионах). Стратегии развития регионов опираются на развитие кластеров</a:t>
            </a:r>
          </a:p>
        </p:txBody>
      </p:sp>
      <p:sp>
        <p:nvSpPr>
          <p:cNvPr id="17414" name="Номер слайда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CF9B95-3E6F-403B-9B7C-3CEF6257A59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229600" cy="5715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ЕВРОПЕЙСКАЯ</a:t>
            </a:r>
            <a:r>
              <a:rPr lang="en-US" sz="2600" dirty="0" smtClean="0"/>
              <a:t> </a:t>
            </a:r>
            <a:r>
              <a:rPr lang="ru-RU" sz="2600" dirty="0" smtClean="0"/>
              <a:t>КЛАСТЕРНАЯ ПОЛИТИКА </a:t>
            </a:r>
            <a:endParaRPr lang="ru-RU" sz="2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900115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5" name="Номер слайда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6BE527-1EE1-43B1-BCDA-42255C3DC16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71563"/>
            <a:ext cx="8143875" cy="311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/>
              <a:t>Исследования кластеров в европейских странах выявили: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42862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ЕВРОПЕЙСКАЯ</a:t>
            </a:r>
            <a:r>
              <a:rPr lang="en-US" sz="2600" dirty="0" smtClean="0"/>
              <a:t> </a:t>
            </a:r>
            <a:r>
              <a:rPr lang="ru-RU" sz="2600" dirty="0" smtClean="0"/>
              <a:t>КЛАСТЕРНАЯ ПОЛИТИКА </a:t>
            </a:r>
            <a:endParaRPr lang="ru-RU" sz="2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1071546"/>
          <a:ext cx="871543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459" name="Номер слайда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13FDBF-CD9E-48BB-A301-5022FE74360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21429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ТИПИЧНЫЕ УЧАСТНИКИ ЕВРОПЕЙСКОЙ КЛАСТЕРНОЙ ПОЛИТИКИ</a:t>
            </a:r>
            <a:endParaRPr lang="ru-RU" sz="2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8229600" cy="489873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99866">
                <a:tc>
                  <a:txBody>
                    <a:bodyPr/>
                    <a:lstStyle/>
                    <a:p>
                      <a:endParaRPr lang="ru-RU" dirty="0"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Стратегия </a:t>
                      </a: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Программа </a:t>
                      </a: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Инициативы</a:t>
                      </a: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92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Национальное министерство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разрабатывают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разрабатывают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согласовывают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87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Национальное агентство, региональные органы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Согласовывают основные стратегии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инициируют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управляют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согласовывают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Локальные органы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инициируют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управляют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Университеты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инициируют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управляют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0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Профессиональные ассоциации, торговые палаты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инициируют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управляют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Компании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инициируют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5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Консультанты, кластерные организации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управляют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участвуют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483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0B714-7CDD-408C-A414-D05AEC5FF8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21429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ЦЕЛИ И МЕРЫ ЕВРОПЕЙСКОЙ КЛАСТЕРНОЙ ПОЛИТИКИ</a:t>
            </a:r>
            <a:endParaRPr lang="ru-RU" sz="2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8072494" cy="495417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{16D9F66E-5EB9-4882-86FB-DCBF35E3C3E4}</a:tableStyleId>
              </a:tblPr>
              <a:tblGrid>
                <a:gridCol w="1530992"/>
                <a:gridCol w="1183038"/>
                <a:gridCol w="1183038"/>
                <a:gridCol w="1113447"/>
                <a:gridCol w="990276"/>
                <a:gridCol w="1206792"/>
                <a:gridCol w="864911"/>
              </a:tblGrid>
              <a:tr h="629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Развит. чел. ресурсов</a:t>
                      </a: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Расширен. кластеров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Развитие бизнеса</a:t>
                      </a: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Комм.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сотр-во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Инновации</a:t>
                      </a: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Бизнес среда </a:t>
                      </a: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33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Информация и контакты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Практическая помощь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7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Прямое финансирование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Мероприятия и обучение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Организация сети 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Лоббирование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Маркетинг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Мониторинг и отчетность</a:t>
                      </a:r>
                    </a:p>
                  </a:txBody>
                  <a:tcPr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507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1FE210-3FB4-41C4-A70A-F2810B83A60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85725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МЕРОПРИТИЯ ПОДДЕРЖКИ РЕАЛИЗАЦИИ КЛАСТЕРНОЙ ПОЛИТИКИ ГОСУДАРСТВОМ В ЕВРОПЕ</a:t>
            </a:r>
            <a:endParaRPr lang="ru-RU" sz="2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Организация публичных мероприятий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Поддержка репутации региональных кластеров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Распространение информации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Финансовая поддержка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Установление связей с научными учреждениями и компаниями реального сектора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Установление отношений с другими кластерами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Предоставление помощи и информации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Поддержка развития инкубаторов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Уменьшение налогообложения в области НИР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Уменьшение налогов в других областях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451049-686A-4283-9DCB-223F175A7E3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>
              <a:cs typeface="Arial" charset="0"/>
            </a:endParaRPr>
          </a:p>
        </p:txBody>
      </p:sp>
      <p:pic>
        <p:nvPicPr>
          <p:cNvPr id="33" name="Рисунок 32" descr="goals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72132" y="4429132"/>
            <a:ext cx="2438400" cy="1828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494</TotalTime>
  <Words>496</Words>
  <Application>Microsoft Office PowerPoint</Application>
  <PresentationFormat>Экран (4:3)</PresentationFormat>
  <Paragraphs>121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Times New Roman</vt:lpstr>
      <vt:lpstr>Wingdings 2</vt:lpstr>
      <vt:lpstr>Wingdings</vt:lpstr>
      <vt:lpstr>Calibri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ПОЛИТИКА  ПОДДЕРЖКИ РАЗВИТИЯ ИННОВАЦИОННЫХ КЛАСТЕРОВ</dc:title>
  <dc:creator>47</dc:creator>
  <cp:lastModifiedBy>кентавр</cp:lastModifiedBy>
  <cp:revision>62</cp:revision>
  <dcterms:created xsi:type="dcterms:W3CDTF">2010-04-13T10:02:20Z</dcterms:created>
  <dcterms:modified xsi:type="dcterms:W3CDTF">2010-04-18T18:02:09Z</dcterms:modified>
</cp:coreProperties>
</file>