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6.xml" ContentType="application/vnd.openxmlformats-officedocument.presentationml.notesSlide+xml"/>
  <Override PartName="/ppt/charts/chart3.xml" ContentType="application/vnd.openxmlformats-officedocument.drawingml.chart+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301" r:id="rId3"/>
    <p:sldId id="293" r:id="rId4"/>
    <p:sldId id="295" r:id="rId5"/>
    <p:sldId id="298" r:id="rId6"/>
    <p:sldId id="275" r:id="rId7"/>
    <p:sldId id="300" r:id="rId8"/>
    <p:sldId id="299" r:id="rId9"/>
    <p:sldId id="294" r:id="rId10"/>
    <p:sldId id="296" r:id="rId11"/>
    <p:sldId id="297" r:id="rId12"/>
  </p:sldIdLst>
  <p:sldSz cx="9144000" cy="6858000" type="screen4x3"/>
  <p:notesSz cx="6797675" cy="9928225"/>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Стиль из темы 2 - акцент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Стиль из темы 2 - акцент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226" autoAdjust="0"/>
  </p:normalViewPr>
  <p:slideViewPr>
    <p:cSldViewPr>
      <p:cViewPr>
        <p:scale>
          <a:sx n="100" d="100"/>
          <a:sy n="100" d="100"/>
        </p:scale>
        <p:origin x="1326" y="14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smirnov\Desktop\&#1054;&#1056;&#1042;\&#1044;&#1083;&#1103;%20&#1084;&#1086;&#1085;&#1080;&#1090;&#1086;&#1088;&#1080;&#1085;&#1075;&#1072;%20&#1054;&#1056;&#1042;\&#1056;&#1077;&#1079;&#1091;&#1083;&#1100;&#1090;&#1072;&#1090;&#1099;%20&#1054;&#1056;&#1042;%20&#1052;&#1080;&#1085;&#1101;&#1082;.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smirnov\Desktop\&#1054;&#1056;&#1042;\&#1044;&#1083;&#1103;%20&#1084;&#1086;&#1085;&#1080;&#1090;&#1086;&#1088;&#1080;&#1085;&#1075;&#1072;%20&#1054;&#1056;&#1042;\&#1056;&#1077;&#1079;&#1091;&#1083;&#1100;&#1090;&#1072;&#1090;&#1099;%20&#1054;&#1056;&#1042;%20&#1052;&#1080;&#1085;&#1101;&#1082;.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smirnov\Desktop\&#1054;&#1056;&#1042;\&#1044;&#1083;&#1103;%20&#1084;&#1086;&#1085;&#1080;&#1090;&#1086;&#1088;&#1080;&#1085;&#1075;&#1072;%20&#1054;&#1056;&#1042;\&#1044;&#1080;&#1072;&#1075;&#1088;&#1072;&#1084;&#1084;&#1099;%20&#1087;&#1086;&#1082;&#1072;&#1079;&#1072;&#1090;&#1077;&#1083;&#1077;&#1081;%20&#1077;&#1089;&#1090;&#1100;-&#1085;&#1077;&#109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autoTitleDeleted val="1"/>
    <c:plotArea>
      <c:layout>
        <c:manualLayout>
          <c:layoutTarget val="inner"/>
          <c:xMode val="edge"/>
          <c:yMode val="edge"/>
          <c:x val="8.6071741032370946E-2"/>
          <c:y val="5.1400554097404488E-2"/>
          <c:w val="0.89024918943955744"/>
          <c:h val="0.84303101709956085"/>
        </c:manualLayout>
      </c:layout>
      <c:barChart>
        <c:barDir val="col"/>
        <c:grouping val="stacked"/>
        <c:ser>
          <c:idx val="0"/>
          <c:order val="0"/>
          <c:tx>
            <c:v>Количество подготовленных заключений об ОРВ на федеральном уровне</c:v>
          </c:tx>
          <c:dLbls>
            <c:dLbl>
              <c:idx val="0"/>
              <c:layout>
                <c:manualLayout>
                  <c:x val="0"/>
                  <c:y val="-5.1036695434250351E-2"/>
                </c:manualLayout>
              </c:layout>
              <c:showVal val="1"/>
            </c:dLbl>
            <c:txPr>
              <a:bodyPr/>
              <a:lstStyle/>
              <a:p>
                <a:pPr>
                  <a:defRPr sz="1400" b="1"/>
                </a:pPr>
                <a:endParaRPr lang="ru-RU"/>
              </a:p>
            </c:txPr>
            <c:showVal val="1"/>
          </c:dLbls>
          <c:cat>
            <c:strRef>
              <c:f>Лист1!$I$1:$O$1</c:f>
              <c:strCache>
                <c:ptCount val="7"/>
                <c:pt idx="0">
                  <c:v>3 кв. 2010</c:v>
                </c:pt>
                <c:pt idx="1">
                  <c:v>4 кв. 2010</c:v>
                </c:pt>
                <c:pt idx="2">
                  <c:v>1 кв. 2011</c:v>
                </c:pt>
                <c:pt idx="3">
                  <c:v>2 кв. 2011</c:v>
                </c:pt>
                <c:pt idx="4">
                  <c:v>3 кв. 2011</c:v>
                </c:pt>
                <c:pt idx="5">
                  <c:v>4 кв. 2011</c:v>
                </c:pt>
                <c:pt idx="6">
                  <c:v>1 кв. 2012</c:v>
                </c:pt>
              </c:strCache>
            </c:strRef>
          </c:cat>
          <c:val>
            <c:numRef>
              <c:f>Лист1!$I$8:$O$8</c:f>
              <c:numCache>
                <c:formatCode>General</c:formatCode>
                <c:ptCount val="7"/>
                <c:pt idx="0">
                  <c:v>12</c:v>
                </c:pt>
                <c:pt idx="1">
                  <c:v>47</c:v>
                </c:pt>
                <c:pt idx="2">
                  <c:v>73</c:v>
                </c:pt>
                <c:pt idx="3">
                  <c:v>73</c:v>
                </c:pt>
                <c:pt idx="4">
                  <c:v>182</c:v>
                </c:pt>
                <c:pt idx="5">
                  <c:v>333</c:v>
                </c:pt>
                <c:pt idx="6">
                  <c:v>280</c:v>
                </c:pt>
              </c:numCache>
            </c:numRef>
          </c:val>
        </c:ser>
        <c:overlap val="100"/>
        <c:axId val="56278016"/>
        <c:axId val="56292096"/>
      </c:barChart>
      <c:catAx>
        <c:axId val="56278016"/>
        <c:scaling>
          <c:orientation val="minMax"/>
        </c:scaling>
        <c:axPos val="b"/>
        <c:majorGridlines/>
        <c:tickLblPos val="nextTo"/>
        <c:crossAx val="56292096"/>
        <c:crosses val="autoZero"/>
        <c:auto val="1"/>
        <c:lblAlgn val="ctr"/>
        <c:lblOffset val="100"/>
      </c:catAx>
      <c:valAx>
        <c:axId val="56292096"/>
        <c:scaling>
          <c:orientation val="minMax"/>
        </c:scaling>
        <c:axPos val="l"/>
        <c:majorGridlines/>
        <c:numFmt formatCode="General" sourceLinked="1"/>
        <c:tickLblPos val="nextTo"/>
        <c:txPr>
          <a:bodyPr/>
          <a:lstStyle/>
          <a:p>
            <a:pPr>
              <a:defRPr b="1"/>
            </a:pPr>
            <a:endParaRPr lang="ru-RU"/>
          </a:p>
        </c:txPr>
        <c:crossAx val="56278016"/>
        <c:crosses val="autoZero"/>
        <c:crossBetween val="between"/>
      </c:valAx>
    </c:plotArea>
    <c:plotVisOnly val="1"/>
  </c:chart>
  <c:spPr>
    <a:ln>
      <a:noFill/>
    </a:ln>
  </c:spPr>
  <c:txPr>
    <a:bodyPr/>
    <a:lstStyle/>
    <a:p>
      <a:pPr>
        <a:defRPr>
          <a:latin typeface="Garamond" pitchFamily="18" charset="0"/>
        </a:defRPr>
      </a:pPr>
      <a:endParaRPr lang="ru-RU"/>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chart>
    <c:view3D>
      <c:rotX val="30"/>
      <c:perspective val="30"/>
    </c:view3D>
    <c:plotArea>
      <c:layout/>
      <c:pie3DChart>
        <c:varyColors val="1"/>
        <c:ser>
          <c:idx val="0"/>
          <c:order val="0"/>
          <c:dLbls>
            <c:txPr>
              <a:bodyPr/>
              <a:lstStyle/>
              <a:p>
                <a:pPr>
                  <a:defRPr sz="1600" b="1">
                    <a:latin typeface="Garamond" pitchFamily="18" charset="0"/>
                  </a:defRPr>
                </a:pPr>
                <a:endParaRPr lang="ru-RU"/>
              </a:p>
            </c:txPr>
            <c:showVal val="1"/>
            <c:showLeaderLines val="1"/>
          </c:dLbls>
          <c:cat>
            <c:strRef>
              <c:f>Лист1!$A$2:$A$7</c:f>
              <c:strCache>
                <c:ptCount val="6"/>
                <c:pt idx="0">
                  <c:v>Проекты иных актов</c:v>
                </c:pt>
                <c:pt idx="1">
                  <c:v>Проекты технических регламентов</c:v>
                </c:pt>
                <c:pt idx="2">
                  <c:v>Проекты Федеральных законов</c:v>
                </c:pt>
                <c:pt idx="3">
                  <c:v>Проекты административных регламентов</c:v>
                </c:pt>
                <c:pt idx="4">
                  <c:v>Проекты ведомственных актов</c:v>
                </c:pt>
                <c:pt idx="5">
                  <c:v>Проекты актов Правительства России</c:v>
                </c:pt>
              </c:strCache>
            </c:strRef>
          </c:cat>
          <c:val>
            <c:numRef>
              <c:f>Лист1!$P$2:$P$7</c:f>
              <c:numCache>
                <c:formatCode>General</c:formatCode>
                <c:ptCount val="6"/>
                <c:pt idx="0">
                  <c:v>23</c:v>
                </c:pt>
                <c:pt idx="1">
                  <c:v>35</c:v>
                </c:pt>
                <c:pt idx="2">
                  <c:v>112</c:v>
                </c:pt>
                <c:pt idx="3">
                  <c:v>237</c:v>
                </c:pt>
                <c:pt idx="4">
                  <c:v>267</c:v>
                </c:pt>
                <c:pt idx="5">
                  <c:v>194</c:v>
                </c:pt>
              </c:numCache>
            </c:numRef>
          </c:val>
        </c:ser>
      </c:pie3DChart>
      <c:spPr>
        <a:noFill/>
        <a:ln w="25400">
          <a:noFill/>
        </a:ln>
      </c:spPr>
    </c:plotArea>
    <c:legend>
      <c:legendPos val="r"/>
      <c:layout>
        <c:manualLayout>
          <c:xMode val="edge"/>
          <c:yMode val="edge"/>
          <c:x val="0.59751928717876912"/>
          <c:y val="9.0741180272898958E-2"/>
          <c:w val="0.38560684615289686"/>
          <c:h val="0.87730740355448789"/>
        </c:manualLayout>
      </c:layout>
      <c:txPr>
        <a:bodyPr/>
        <a:lstStyle/>
        <a:p>
          <a:pPr>
            <a:defRPr sz="1100">
              <a:latin typeface="Garamond" pitchFamily="18" charset="0"/>
            </a:defRPr>
          </a:pPr>
          <a:endParaRPr lang="ru-RU"/>
        </a:p>
      </c:txPr>
    </c:legend>
    <c:plotVisOnly val="1"/>
    <c:dispBlanksAs val="zero"/>
  </c:chart>
  <c:spPr>
    <a:ln>
      <a:noFill/>
    </a:ln>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style val="26"/>
  <c:chart>
    <c:plotArea>
      <c:layout>
        <c:manualLayout>
          <c:layoutTarget val="inner"/>
          <c:xMode val="edge"/>
          <c:yMode val="edge"/>
          <c:x val="0.48217003691232885"/>
          <c:y val="1.5367121861276414E-2"/>
          <c:w val="0.49155415868246716"/>
          <c:h val="0.90281081928979945"/>
        </c:manualLayout>
      </c:layout>
      <c:barChart>
        <c:barDir val="bar"/>
        <c:grouping val="percentStacked"/>
        <c:ser>
          <c:idx val="0"/>
          <c:order val="0"/>
          <c:tx>
            <c:v>Наличие параметра</c:v>
          </c:tx>
          <c:spPr>
            <a:solidFill>
              <a:schemeClr val="accent3">
                <a:lumMod val="75000"/>
              </a:schemeClr>
            </a:solidFill>
          </c:spPr>
          <c:dLbls>
            <c:txPr>
              <a:bodyPr/>
              <a:lstStyle/>
              <a:p>
                <a:pPr>
                  <a:defRPr b="1"/>
                </a:pPr>
                <a:endParaRPr lang="ru-RU"/>
              </a:p>
            </c:txPr>
            <c:showVal val="1"/>
          </c:dLbls>
          <c:cat>
            <c:strRef>
              <c:f>(Лист1!$H$14,Лист1!$F$14,Лист1!$C$14,Лист1!$A$14,Лист1!$Q$1,Лист1!$O$1,Лист1!$M$1,Лист1!$K$1,Лист1!$I$1,Лист1!$G$1,Лист1!$D$1,Лист1!$A$1)</c:f>
              <c:strCache>
                <c:ptCount val="12"/>
                <c:pt idx="0">
                  <c:v>12. Характеристика участников публичных консультаций при проведении ОРВ</c:v>
                </c:pt>
                <c:pt idx="1">
                  <c:v>11. Осуществление публикации на официальном сайте субъекта РФ заключений об ОРВ</c:v>
                </c:pt>
                <c:pt idx="2">
                  <c:v>10. Наличие сайта (портала) по ОРВ, обеспечивающего, в том числе, проведение процедуры публичных консультаций</c:v>
                </c:pt>
                <c:pt idx="3">
                  <c:v>9. Наличие процессуальных требований по обязательному изменению НПА на основе результатов ОРВ</c:v>
                </c:pt>
                <c:pt idx="4">
                  <c:v>8. Наличие конкретных требований к оформлению результатов ОРВ</c:v>
                </c:pt>
                <c:pt idx="5">
                  <c:v>7. Характеристика субъекта ОРВ</c:v>
                </c:pt>
                <c:pt idx="6">
                  <c:v>6. Характеристика предмета ОРВ</c:v>
                </c:pt>
                <c:pt idx="7">
                  <c:v>5. Характеристика объекта ОРВ</c:v>
                </c:pt>
                <c:pt idx="8">
                  <c:v>4. Наличие утвержденной Методики по проведению ОРВ нормативно-правовых актов</c:v>
                </c:pt>
                <c:pt idx="9">
                  <c:v>3. Наличие утвержденного Порядка проведения ОРВ нормативно-правовых актов</c:v>
                </c:pt>
                <c:pt idx="10">
                  <c:v>2. Наличие уполномоченного органа по методологическому и организационному обеспечению ОРВ</c:v>
                </c:pt>
                <c:pt idx="11">
                  <c:v>1. Наличие действующего
НПА об организационных
мероприятиях по внедрению ОРВ</c:v>
                </c:pt>
              </c:strCache>
            </c:strRef>
          </c:cat>
          <c:val>
            <c:numRef>
              <c:f>Лист1!$P$16:$P$27</c:f>
              <c:numCache>
                <c:formatCode>0%</c:formatCode>
                <c:ptCount val="12"/>
                <c:pt idx="0">
                  <c:v>1.0000000000000005E-2</c:v>
                </c:pt>
                <c:pt idx="1">
                  <c:v>6.0000000000000032E-2</c:v>
                </c:pt>
                <c:pt idx="2">
                  <c:v>0.14000000000000001</c:v>
                </c:pt>
                <c:pt idx="3">
                  <c:v>0.05</c:v>
                </c:pt>
                <c:pt idx="4">
                  <c:v>6.0000000000000032E-2</c:v>
                </c:pt>
                <c:pt idx="5">
                  <c:v>0.11</c:v>
                </c:pt>
                <c:pt idx="6">
                  <c:v>7.0000000000000021E-2</c:v>
                </c:pt>
                <c:pt idx="7">
                  <c:v>2.0000000000000011E-2</c:v>
                </c:pt>
                <c:pt idx="8">
                  <c:v>1.0000000000000005E-2</c:v>
                </c:pt>
                <c:pt idx="9">
                  <c:v>8.0000000000000043E-2</c:v>
                </c:pt>
                <c:pt idx="10">
                  <c:v>0.24000000000000021</c:v>
                </c:pt>
                <c:pt idx="11">
                  <c:v>0.47000000000000008</c:v>
                </c:pt>
              </c:numCache>
            </c:numRef>
          </c:val>
        </c:ser>
        <c:ser>
          <c:idx val="1"/>
          <c:order val="1"/>
          <c:tx>
            <c:v>Отсутствие параметра</c:v>
          </c:tx>
          <c:dLbls>
            <c:txPr>
              <a:bodyPr/>
              <a:lstStyle/>
              <a:p>
                <a:pPr>
                  <a:defRPr b="1"/>
                </a:pPr>
                <a:endParaRPr lang="ru-RU"/>
              </a:p>
            </c:txPr>
            <c:showVal val="1"/>
          </c:dLbls>
          <c:cat>
            <c:strRef>
              <c:f>(Лист1!$H$14,Лист1!$F$14,Лист1!$C$14,Лист1!$A$14,Лист1!$Q$1,Лист1!$O$1,Лист1!$M$1,Лист1!$K$1,Лист1!$I$1,Лист1!$G$1,Лист1!$D$1,Лист1!$A$1)</c:f>
              <c:strCache>
                <c:ptCount val="12"/>
                <c:pt idx="0">
                  <c:v>12. Характеристика участников публичных консультаций при проведении ОРВ</c:v>
                </c:pt>
                <c:pt idx="1">
                  <c:v>11. Осуществление публикации на официальном сайте субъекта РФ заключений об ОРВ</c:v>
                </c:pt>
                <c:pt idx="2">
                  <c:v>10. Наличие сайта (портала) по ОРВ, обеспечивающего, в том числе, проведение процедуры публичных консультаций</c:v>
                </c:pt>
                <c:pt idx="3">
                  <c:v>9. Наличие процессуальных требований по обязательному изменению НПА на основе результатов ОРВ</c:v>
                </c:pt>
                <c:pt idx="4">
                  <c:v>8. Наличие конкретных требований к оформлению результатов ОРВ</c:v>
                </c:pt>
                <c:pt idx="5">
                  <c:v>7. Характеристика субъекта ОРВ</c:v>
                </c:pt>
                <c:pt idx="6">
                  <c:v>6. Характеристика предмета ОРВ</c:v>
                </c:pt>
                <c:pt idx="7">
                  <c:v>5. Характеристика объекта ОРВ</c:v>
                </c:pt>
                <c:pt idx="8">
                  <c:v>4. Наличие утвержденной Методики по проведению ОРВ нормативно-правовых актов</c:v>
                </c:pt>
                <c:pt idx="9">
                  <c:v>3. Наличие утвержденного Порядка проведения ОРВ нормативно-правовых актов</c:v>
                </c:pt>
                <c:pt idx="10">
                  <c:v>2. Наличие уполномоченного органа по методологическому и организационному обеспечению ОРВ</c:v>
                </c:pt>
                <c:pt idx="11">
                  <c:v>1. Наличие действующего
НПА об организационных
мероприятиях по внедрению ОРВ</c:v>
                </c:pt>
              </c:strCache>
            </c:strRef>
          </c:cat>
          <c:val>
            <c:numRef>
              <c:f>Лист1!$Q$16:$Q$27</c:f>
              <c:numCache>
                <c:formatCode>0%</c:formatCode>
                <c:ptCount val="12"/>
                <c:pt idx="0">
                  <c:v>0.99</c:v>
                </c:pt>
                <c:pt idx="1">
                  <c:v>0.94000000000000061</c:v>
                </c:pt>
                <c:pt idx="2">
                  <c:v>0.86000000000000065</c:v>
                </c:pt>
                <c:pt idx="3">
                  <c:v>0.95000000000000062</c:v>
                </c:pt>
                <c:pt idx="4">
                  <c:v>0.94000000000000061</c:v>
                </c:pt>
                <c:pt idx="5">
                  <c:v>0.89</c:v>
                </c:pt>
                <c:pt idx="6">
                  <c:v>0.93</c:v>
                </c:pt>
                <c:pt idx="7">
                  <c:v>0.98</c:v>
                </c:pt>
                <c:pt idx="8">
                  <c:v>0.99</c:v>
                </c:pt>
                <c:pt idx="9">
                  <c:v>0.92</c:v>
                </c:pt>
                <c:pt idx="10">
                  <c:v>0.76000000000000245</c:v>
                </c:pt>
                <c:pt idx="11">
                  <c:v>0.53</c:v>
                </c:pt>
              </c:numCache>
            </c:numRef>
          </c:val>
        </c:ser>
        <c:overlap val="100"/>
        <c:axId val="56455168"/>
        <c:axId val="56456704"/>
      </c:barChart>
      <c:catAx>
        <c:axId val="56455168"/>
        <c:scaling>
          <c:orientation val="minMax"/>
        </c:scaling>
        <c:axPos val="l"/>
        <c:tickLblPos val="nextTo"/>
        <c:txPr>
          <a:bodyPr/>
          <a:lstStyle/>
          <a:p>
            <a:pPr algn="r">
              <a:defRPr/>
            </a:pPr>
            <a:endParaRPr lang="ru-RU"/>
          </a:p>
        </c:txPr>
        <c:crossAx val="56456704"/>
        <c:crosses val="autoZero"/>
        <c:auto val="1"/>
        <c:lblAlgn val="l"/>
        <c:lblOffset val="100"/>
      </c:catAx>
      <c:valAx>
        <c:axId val="56456704"/>
        <c:scaling>
          <c:orientation val="minMax"/>
        </c:scaling>
        <c:axPos val="b"/>
        <c:majorGridlines/>
        <c:numFmt formatCode="0%" sourceLinked="1"/>
        <c:tickLblPos val="nextTo"/>
        <c:txPr>
          <a:bodyPr/>
          <a:lstStyle/>
          <a:p>
            <a:pPr>
              <a:defRPr b="1"/>
            </a:pPr>
            <a:endParaRPr lang="ru-RU"/>
          </a:p>
        </c:txPr>
        <c:crossAx val="56455168"/>
        <c:crosses val="autoZero"/>
        <c:crossBetween val="between"/>
      </c:valAx>
    </c:plotArea>
    <c:legend>
      <c:legendPos val="b"/>
      <c:layout/>
    </c:legend>
    <c:plotVisOnly val="1"/>
  </c:chart>
  <c:spPr>
    <a:ln>
      <a:noFill/>
    </a:ln>
  </c:spPr>
  <c:txPr>
    <a:bodyPr/>
    <a:lstStyle/>
    <a:p>
      <a:pPr>
        <a:defRPr>
          <a:latin typeface="Garamond" pitchFamily="18" charset="0"/>
        </a:defRPr>
      </a:pPr>
      <a:endParaRPr lang="ru-RU"/>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a:defRPr/>
            </a:pPr>
            <a:endParaRPr lang="ru-RU"/>
          </a:p>
        </p:txBody>
      </p:sp>
      <p:sp>
        <p:nvSpPr>
          <p:cNvPr id="3" name="Дата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pPr>
              <a:defRPr/>
            </a:pPr>
            <a:fld id="{8829A139-F2CD-4977-987E-402108B47E6C}" type="datetimeFigureOut">
              <a:rPr lang="ru-RU"/>
              <a:pPr>
                <a:defRPr/>
              </a:pPr>
              <a:t>19.10.2012</a:t>
            </a:fld>
            <a:endParaRPr lang="ru-RU"/>
          </a:p>
        </p:txBody>
      </p:sp>
      <p:sp>
        <p:nvSpPr>
          <p:cNvPr id="4" name="Нижний колонтитул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pPr>
              <a:defRPr/>
            </a:pPr>
            <a:endParaRPr lang="ru-RU"/>
          </a:p>
        </p:txBody>
      </p:sp>
      <p:sp>
        <p:nvSpPr>
          <p:cNvPr id="5" name="Номер слайда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pPr>
              <a:defRPr/>
            </a:pPr>
            <a:fld id="{E90DAB5F-F67F-4604-A851-C12D3AA29CD4}" type="slidenum">
              <a:rPr lang="ru-RU"/>
              <a:pPr>
                <a:defRPr/>
              </a:pPr>
              <a:t>‹#›</a:t>
            </a:fld>
            <a:endParaRPr lang="ru-R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a:defRPr/>
            </a:pPr>
            <a:endParaRPr lang="ru-RU"/>
          </a:p>
        </p:txBody>
      </p:sp>
      <p:sp>
        <p:nvSpPr>
          <p:cNvPr id="3" name="Дата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pPr>
              <a:defRPr/>
            </a:pPr>
            <a:fld id="{03AC3043-A107-4C04-9459-C0A06C32A67C}" type="datetimeFigureOut">
              <a:rPr lang="ru-RU"/>
              <a:pPr>
                <a:defRPr/>
              </a:pPr>
              <a:t>19.10.2012</a:t>
            </a:fld>
            <a:endParaRPr lang="ru-RU"/>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79450" y="4716463"/>
            <a:ext cx="5438775" cy="4467225"/>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pPr>
              <a:defRPr/>
            </a:pPr>
            <a:endParaRPr lang="ru-RU"/>
          </a:p>
        </p:txBody>
      </p:sp>
      <p:sp>
        <p:nvSpPr>
          <p:cNvPr id="7" name="Номер слайда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pPr>
              <a:defRPr/>
            </a:pPr>
            <a:fld id="{28DD472F-76A8-4486-B200-D3E279374406}"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28DD472F-76A8-4486-B200-D3E279374406}" type="slidenum">
              <a:rPr lang="ru-RU" smtClean="0"/>
              <a:pPr>
                <a:defRPr/>
              </a:pPr>
              <a:t>3</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algn="just"/>
            <a:endParaRPr lang="ru-RU" sz="1500" kern="1200" baseline="0" dirty="0" smtClean="0">
              <a:solidFill>
                <a:schemeClr val="tx1"/>
              </a:solidFill>
              <a:latin typeface="+mn-lt"/>
              <a:ea typeface="+mn-ea"/>
              <a:cs typeface="+mn-cs"/>
            </a:endParaRPr>
          </a:p>
        </p:txBody>
      </p:sp>
      <p:sp>
        <p:nvSpPr>
          <p:cNvPr id="4" name="Номер слайда 3"/>
          <p:cNvSpPr>
            <a:spLocks noGrp="1"/>
          </p:cNvSpPr>
          <p:nvPr>
            <p:ph type="sldNum" sz="quarter" idx="10"/>
          </p:nvPr>
        </p:nvSpPr>
        <p:spPr/>
        <p:txBody>
          <a:bodyPr/>
          <a:lstStyle/>
          <a:p>
            <a:pPr>
              <a:defRPr/>
            </a:pPr>
            <a:fld id="{28DD472F-76A8-4486-B200-D3E279374406}" type="slidenum">
              <a:rPr lang="ru-RU" smtClean="0"/>
              <a:pPr>
                <a:defRPr/>
              </a:pPr>
              <a:t>4</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28DD472F-76A8-4486-B200-D3E279374406}" type="slidenum">
              <a:rPr lang="ru-RU" smtClean="0"/>
              <a:pPr>
                <a:defRPr/>
              </a:pPr>
              <a:t>5</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Образ слайда 1"/>
          <p:cNvSpPr>
            <a:spLocks noGrp="1" noRot="1" noChangeAspect="1" noTextEdit="1"/>
          </p:cNvSpPr>
          <p:nvPr>
            <p:ph type="sldImg"/>
          </p:nvPr>
        </p:nvSpPr>
        <p:spPr bwMode="auto">
          <a:noFill/>
          <a:ln>
            <a:solidFill>
              <a:srgbClr val="000000"/>
            </a:solidFill>
            <a:miter lim="800000"/>
            <a:headEnd/>
            <a:tailEnd/>
          </a:ln>
        </p:spPr>
      </p:sp>
      <p:sp>
        <p:nvSpPr>
          <p:cNvPr id="25603"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dirty="0" smtClean="0"/>
          </a:p>
        </p:txBody>
      </p:sp>
      <p:sp>
        <p:nvSpPr>
          <p:cNvPr id="25604"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69715BF-F31E-4979-A5D0-985926B80150}" type="slidenum">
              <a:rPr lang="ru-RU" smtClean="0"/>
              <a:pPr/>
              <a:t>6</a:t>
            </a:fld>
            <a:endParaRPr lang="ru-RU"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28DD472F-76A8-4486-B200-D3E279374406}" type="slidenum">
              <a:rPr lang="ru-RU" smtClean="0"/>
              <a:pPr>
                <a:defRPr/>
              </a:pPr>
              <a:t>7</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28DD472F-76A8-4486-B200-D3E279374406}" type="slidenum">
              <a:rPr lang="ru-RU" smtClean="0"/>
              <a:pPr>
                <a:defRPr/>
              </a:pPr>
              <a:t>8</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Образ слайда 1"/>
          <p:cNvSpPr>
            <a:spLocks noGrp="1" noRot="1" noChangeAspect="1" noTextEdit="1"/>
          </p:cNvSpPr>
          <p:nvPr>
            <p:ph type="sldImg"/>
          </p:nvPr>
        </p:nvSpPr>
        <p:spPr bwMode="auto">
          <a:noFill/>
          <a:ln>
            <a:solidFill>
              <a:srgbClr val="000000"/>
            </a:solidFill>
            <a:miter lim="800000"/>
            <a:headEnd/>
            <a:tailEnd/>
          </a:ln>
        </p:spPr>
      </p:sp>
      <p:sp>
        <p:nvSpPr>
          <p:cNvPr id="26627"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ru-RU" sz="1200" kern="1200" dirty="0" smtClean="0">
                <a:solidFill>
                  <a:schemeClr val="tx1"/>
                </a:solidFill>
                <a:latin typeface="+mn-lt"/>
                <a:ea typeface="+mn-ea"/>
                <a:cs typeface="+mn-cs"/>
              </a:rPr>
              <a:t>Указ Президента</a:t>
            </a:r>
            <a:r>
              <a:rPr lang="ru-RU" sz="1200" kern="1200" baseline="0" dirty="0" smtClean="0">
                <a:solidFill>
                  <a:schemeClr val="tx1"/>
                </a:solidFill>
                <a:latin typeface="+mn-lt"/>
                <a:ea typeface="+mn-ea"/>
                <a:cs typeface="+mn-cs"/>
              </a:rPr>
              <a:t> Российской Федерации от 7 мая 2012 г. № 601 </a:t>
            </a:r>
            <a:r>
              <a:rPr lang="ru-RU" sz="1200" kern="1200" dirty="0" smtClean="0">
                <a:solidFill>
                  <a:schemeClr val="tx1"/>
                </a:solidFill>
                <a:latin typeface="+mn-lt"/>
                <a:ea typeface="+mn-ea"/>
                <a:cs typeface="+mn-cs"/>
              </a:rPr>
              <a:t>«Об основных направлениях совершенствования системы государственного управления»</a:t>
            </a:r>
            <a:endParaRPr lang="ru-RU" dirty="0" smtClean="0"/>
          </a:p>
        </p:txBody>
      </p:sp>
      <p:sp>
        <p:nvSpPr>
          <p:cNvPr id="26628" name="Номер слайда 3"/>
          <p:cNvSpPr txBox="1">
            <a:spLocks noGrp="1"/>
          </p:cNvSpPr>
          <p:nvPr/>
        </p:nvSpPr>
        <p:spPr bwMode="auto">
          <a:xfrm>
            <a:off x="3849688" y="9429750"/>
            <a:ext cx="2946400" cy="496888"/>
          </a:xfrm>
          <a:prstGeom prst="rect">
            <a:avLst/>
          </a:prstGeom>
          <a:noFill/>
          <a:ln w="9525">
            <a:noFill/>
            <a:miter lim="800000"/>
            <a:headEnd/>
            <a:tailEnd/>
          </a:ln>
        </p:spPr>
        <p:txBody>
          <a:bodyPr anchor="b"/>
          <a:lstStyle/>
          <a:p>
            <a:pPr algn="r"/>
            <a:fld id="{B556DADB-7DE9-4A57-A120-711CFAD22D60}" type="slidenum">
              <a:rPr lang="ru-RU" sz="1200"/>
              <a:pPr algn="r"/>
              <a:t>9</a:t>
            </a:fld>
            <a:endParaRPr lang="ru-RU"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200" kern="1200" dirty="0" smtClean="0">
                <a:solidFill>
                  <a:schemeClr val="tx1"/>
                </a:solidFill>
                <a:latin typeface="+mn-lt"/>
                <a:ea typeface="+mn-ea"/>
                <a:cs typeface="+mn-cs"/>
              </a:rPr>
              <a:t>Постановление Правительства Российской Федерации от 2 мая 2012 года № 421 «О мерах по совершенствованию подготовки нормативных правовых актов федеральных органов исполнительной власти, устанавливающих не относящиеся к сфере технического регулирования обязательные требования» предусматривает принципиально новую процедуру подготовки проектов нормативных правовых актов, устанавливающих обязательные требования, не отнесенные к сфере технического регулирования (федеральные нормы и правила в области промышленной безопасности, требования в области охраны окружающей среды, санитарно-эпидемиологические требования и нормативы и проч.)</a:t>
            </a:r>
          </a:p>
          <a:p>
            <a:r>
              <a:rPr lang="ru-RU" sz="1200" kern="1200" dirty="0" smtClean="0">
                <a:solidFill>
                  <a:schemeClr val="tx1"/>
                </a:solidFill>
                <a:latin typeface="+mn-lt"/>
                <a:ea typeface="+mn-ea"/>
                <a:cs typeface="+mn-cs"/>
              </a:rPr>
              <a:t>Приказ Минэкономразвития России от 30.07.2012 № 472 «Об оказании поддержки проведения высшими исполнительными органами власти субъектов Российской Федерации административной реформы в 2012 году» (зарегистрирован в Минюсте России 10 августа 2012 г.)</a:t>
            </a:r>
            <a:endParaRPr lang="ru-RU" dirty="0"/>
          </a:p>
        </p:txBody>
      </p:sp>
      <p:sp>
        <p:nvSpPr>
          <p:cNvPr id="4" name="Номер слайда 3"/>
          <p:cNvSpPr>
            <a:spLocks noGrp="1"/>
          </p:cNvSpPr>
          <p:nvPr>
            <p:ph type="sldNum" sz="quarter" idx="10"/>
          </p:nvPr>
        </p:nvSpPr>
        <p:spPr/>
        <p:txBody>
          <a:bodyPr/>
          <a:lstStyle/>
          <a:p>
            <a:pPr>
              <a:defRPr/>
            </a:pPr>
            <a:fld id="{28DD472F-76A8-4486-B200-D3E279374406}" type="slidenum">
              <a:rPr lang="ru-RU" smtClean="0"/>
              <a:pPr>
                <a:defRPr/>
              </a:pPr>
              <a:t>10</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vmlDrawing" Target="../drawings/vmlDrawing1.v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
    <p:spTree>
      <p:nvGrpSpPr>
        <p:cNvPr id="1" name=""/>
        <p:cNvGrpSpPr/>
        <p:nvPr/>
      </p:nvGrpSpPr>
      <p:grpSpPr>
        <a:xfrm>
          <a:off x="0" y="0"/>
          <a:ext cx="0" cy="0"/>
          <a:chOff x="0" y="0"/>
          <a:chExt cx="0" cy="0"/>
        </a:xfrm>
      </p:grpSpPr>
      <p:graphicFrame>
        <p:nvGraphicFramePr>
          <p:cNvPr id="2" name="Object 6"/>
          <p:cNvGraphicFramePr>
            <a:graphicFrameLocks noChangeAspect="1"/>
          </p:cNvGraphicFramePr>
          <p:nvPr/>
        </p:nvGraphicFramePr>
        <p:xfrm>
          <a:off x="1908175" y="404813"/>
          <a:ext cx="5256213" cy="1817687"/>
        </p:xfrm>
        <a:graphic>
          <a:graphicData uri="http://schemas.openxmlformats.org/presentationml/2006/ole">
            <p:oleObj spid="_x0000_s43010" name="Рисунок" r:id="rId3" imgW="1846465" imgH="638644" progId="Word.Picture.8">
              <p:embed/>
            </p:oleObj>
          </a:graphicData>
        </a:graphic>
      </p:graphicFrame>
      <p:sp>
        <p:nvSpPr>
          <p:cNvPr id="3" name="Rectangle 18"/>
          <p:cNvSpPr>
            <a:spLocks noChangeArrowheads="1"/>
          </p:cNvSpPr>
          <p:nvPr userDrawn="1"/>
        </p:nvSpPr>
        <p:spPr bwMode="auto">
          <a:xfrm>
            <a:off x="0" y="2714620"/>
            <a:ext cx="9144000" cy="2500330"/>
          </a:xfrm>
          <a:prstGeom prst="rect">
            <a:avLst/>
          </a:prstGeom>
          <a:gradFill flip="none" rotWithShape="1">
            <a:gsLst>
              <a:gs pos="0">
                <a:srgbClr val="FFC000"/>
              </a:gs>
              <a:gs pos="13000">
                <a:srgbClr val="FFA800"/>
              </a:gs>
              <a:gs pos="28000">
                <a:srgbClr val="825600"/>
              </a:gs>
              <a:gs pos="42999">
                <a:srgbClr val="FFA800"/>
              </a:gs>
              <a:gs pos="58000">
                <a:srgbClr val="825600"/>
              </a:gs>
              <a:gs pos="72000">
                <a:srgbClr val="FFA800"/>
              </a:gs>
              <a:gs pos="87000">
                <a:srgbClr val="825600"/>
              </a:gs>
              <a:gs pos="100000">
                <a:srgbClr val="FFA800"/>
              </a:gs>
            </a:gsLst>
            <a:path path="circle">
              <a:fillToRect l="100000" t="100000"/>
            </a:path>
            <a:tileRect r="-100000" b="-100000"/>
          </a:gradFill>
          <a:ln w="9525">
            <a:noFill/>
            <a:miter lim="800000"/>
            <a:headEnd/>
            <a:tailEnd/>
          </a:ln>
        </p:spPr>
        <p:txBody>
          <a:bodyPr wrap="none" lIns="0" tIns="0" rIns="0" bIns="0" anchor="ctr"/>
          <a:lstStyle/>
          <a:p>
            <a:pPr fontAlgn="auto">
              <a:spcBef>
                <a:spcPts val="0"/>
              </a:spcBef>
              <a:spcAft>
                <a:spcPts val="0"/>
              </a:spcAft>
              <a:defRPr/>
            </a:pPr>
            <a:endParaRPr lang="ru-RU">
              <a:latin typeface="Calibri" pitchFamily="34" charset="0"/>
              <a:cs typeface="+mn-cs"/>
            </a:endParaRPr>
          </a:p>
        </p:txBody>
      </p:sp>
      <p:sp>
        <p:nvSpPr>
          <p:cNvPr id="4" name="Rectangle 4"/>
          <p:cNvSpPr>
            <a:spLocks noChangeArrowheads="1"/>
          </p:cNvSpPr>
          <p:nvPr userDrawn="1"/>
        </p:nvSpPr>
        <p:spPr bwMode="auto">
          <a:xfrm>
            <a:off x="1331913" y="3284538"/>
            <a:ext cx="6811962" cy="1873250"/>
          </a:xfrm>
          <a:prstGeom prst="rect">
            <a:avLst/>
          </a:prstGeom>
          <a:noFill/>
          <a:ln w="9525">
            <a:noFill/>
            <a:miter lim="800000"/>
            <a:headEnd/>
            <a:tailEnd/>
          </a:ln>
          <a:effectLst>
            <a:outerShdw blurRad="50800" dist="38100" dir="2700000" algn="tl" rotWithShape="0">
              <a:prstClr val="black">
                <a:alpha val="50000"/>
              </a:prstClr>
            </a:outerShdw>
          </a:effectLst>
        </p:spPr>
        <p:txBody>
          <a:bodyPr/>
          <a:lstStyle/>
          <a:p>
            <a:pPr algn="ctr" fontAlgn="auto">
              <a:lnSpc>
                <a:spcPct val="90000"/>
              </a:lnSpc>
              <a:spcBef>
                <a:spcPct val="20000"/>
              </a:spcBef>
              <a:spcAft>
                <a:spcPts val="0"/>
              </a:spcAft>
              <a:defRPr/>
            </a:pPr>
            <a:r>
              <a:rPr lang="ru-RU" sz="3200" b="1" i="1" dirty="0">
                <a:solidFill>
                  <a:schemeClr val="bg1"/>
                </a:solidFill>
                <a:latin typeface="+mn-lt"/>
                <a:cs typeface="+mn-cs"/>
              </a:rPr>
              <a:t>Национальный Институт Системных Исследований </a:t>
            </a:r>
            <a:br>
              <a:rPr lang="ru-RU" sz="3200" b="1" i="1" dirty="0">
                <a:solidFill>
                  <a:schemeClr val="bg1"/>
                </a:solidFill>
                <a:latin typeface="+mn-lt"/>
                <a:cs typeface="+mn-cs"/>
              </a:rPr>
            </a:br>
            <a:r>
              <a:rPr lang="ru-RU" sz="3200" b="1" i="1" dirty="0">
                <a:solidFill>
                  <a:schemeClr val="bg1"/>
                </a:solidFill>
                <a:latin typeface="+mn-lt"/>
                <a:cs typeface="+mn-cs"/>
              </a:rPr>
              <a:t>Проблем Предпринимательства</a:t>
            </a:r>
            <a:endParaRPr lang="ru-RU" sz="2800" b="1" i="1" dirty="0">
              <a:solidFill>
                <a:schemeClr val="bg1"/>
              </a:solidFill>
              <a:latin typeface="+mn-lt"/>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заголовок без текста">
    <p:spTree>
      <p:nvGrpSpPr>
        <p:cNvPr id="1" name=""/>
        <p:cNvGrpSpPr/>
        <p:nvPr/>
      </p:nvGrpSpPr>
      <p:grpSpPr>
        <a:xfrm>
          <a:off x="0" y="0"/>
          <a:ext cx="0" cy="0"/>
          <a:chOff x="0" y="0"/>
          <a:chExt cx="0" cy="0"/>
        </a:xfrm>
      </p:grpSpPr>
      <p:grpSp>
        <p:nvGrpSpPr>
          <p:cNvPr id="3" name="Group 5"/>
          <p:cNvGrpSpPr>
            <a:grpSpLocks/>
          </p:cNvGrpSpPr>
          <p:nvPr userDrawn="1"/>
        </p:nvGrpSpPr>
        <p:grpSpPr bwMode="auto">
          <a:xfrm>
            <a:off x="571500" y="214313"/>
            <a:ext cx="8186738" cy="827087"/>
            <a:chOff x="476" y="2341"/>
            <a:chExt cx="5157" cy="521"/>
          </a:xfrm>
        </p:grpSpPr>
        <p:pic>
          <p:nvPicPr>
            <p:cNvPr id="4" name="Picture 6" descr="nisse"/>
            <p:cNvPicPr>
              <a:picLocks noChangeAspect="1" noChangeArrowheads="1"/>
            </p:cNvPicPr>
            <p:nvPr/>
          </p:nvPicPr>
          <p:blipFill>
            <a:blip r:embed="rId2" cstate="print"/>
            <a:srcRect/>
            <a:stretch>
              <a:fillRect/>
            </a:stretch>
          </p:blipFill>
          <p:spPr bwMode="auto">
            <a:xfrm>
              <a:off x="4332" y="2341"/>
              <a:ext cx="1301" cy="477"/>
            </a:xfrm>
            <a:prstGeom prst="rect">
              <a:avLst/>
            </a:prstGeom>
            <a:noFill/>
            <a:ln w="9525">
              <a:noFill/>
              <a:miter lim="800000"/>
              <a:headEnd/>
              <a:tailEnd/>
            </a:ln>
          </p:spPr>
        </p:pic>
        <p:grpSp>
          <p:nvGrpSpPr>
            <p:cNvPr id="5" name="Group 7"/>
            <p:cNvGrpSpPr>
              <a:grpSpLocks/>
            </p:cNvGrpSpPr>
            <p:nvPr/>
          </p:nvGrpSpPr>
          <p:grpSpPr bwMode="auto">
            <a:xfrm>
              <a:off x="476" y="2840"/>
              <a:ext cx="5157" cy="22"/>
              <a:chOff x="467" y="624"/>
              <a:chExt cx="5044" cy="22"/>
            </a:xfrm>
          </p:grpSpPr>
          <p:sp>
            <p:nvSpPr>
              <p:cNvPr id="6" name="Line 8"/>
              <p:cNvSpPr>
                <a:spLocks noChangeShapeType="1"/>
              </p:cNvSpPr>
              <p:nvPr/>
            </p:nvSpPr>
            <p:spPr bwMode="auto">
              <a:xfrm>
                <a:off x="469" y="646"/>
                <a:ext cx="5042" cy="0"/>
              </a:xfrm>
              <a:prstGeom prst="line">
                <a:avLst/>
              </a:prstGeom>
              <a:noFill/>
              <a:ln w="22225">
                <a:solidFill>
                  <a:schemeClr val="tx1"/>
                </a:solidFill>
                <a:round/>
                <a:headEnd/>
                <a:tailEnd/>
              </a:ln>
            </p:spPr>
            <p:txBody>
              <a:bodyPr lIns="0" tIns="0" rIns="0" bIns="0"/>
              <a:lstStyle/>
              <a:p>
                <a:pPr fontAlgn="auto">
                  <a:spcBef>
                    <a:spcPts val="0"/>
                  </a:spcBef>
                  <a:spcAft>
                    <a:spcPts val="0"/>
                  </a:spcAft>
                  <a:defRPr/>
                </a:pPr>
                <a:endParaRPr lang="ru-RU">
                  <a:latin typeface="+mn-lt"/>
                  <a:cs typeface="+mn-cs"/>
                </a:endParaRPr>
              </a:p>
            </p:txBody>
          </p:sp>
          <p:sp>
            <p:nvSpPr>
              <p:cNvPr id="7" name="Line 9"/>
              <p:cNvSpPr>
                <a:spLocks noChangeShapeType="1"/>
              </p:cNvSpPr>
              <p:nvPr/>
            </p:nvSpPr>
            <p:spPr bwMode="auto">
              <a:xfrm>
                <a:off x="467" y="624"/>
                <a:ext cx="5041" cy="0"/>
              </a:xfrm>
              <a:prstGeom prst="line">
                <a:avLst/>
              </a:prstGeom>
              <a:noFill/>
              <a:ln w="22225">
                <a:solidFill>
                  <a:srgbClr val="FFCC00"/>
                </a:solidFill>
                <a:round/>
                <a:headEnd/>
                <a:tailEnd/>
              </a:ln>
            </p:spPr>
            <p:txBody>
              <a:bodyPr lIns="0" tIns="0" rIns="0" bIns="0"/>
              <a:lstStyle/>
              <a:p>
                <a:pPr fontAlgn="auto">
                  <a:spcBef>
                    <a:spcPts val="0"/>
                  </a:spcBef>
                  <a:spcAft>
                    <a:spcPts val="0"/>
                  </a:spcAft>
                  <a:defRPr/>
                </a:pPr>
                <a:endParaRPr lang="ru-RU">
                  <a:latin typeface="+mn-lt"/>
                  <a:cs typeface="+mn-cs"/>
                </a:endParaRPr>
              </a:p>
            </p:txBody>
          </p:sp>
        </p:grpSp>
      </p:grpSp>
      <p:sp>
        <p:nvSpPr>
          <p:cNvPr id="8" name="Rectangle 10"/>
          <p:cNvSpPr>
            <a:spLocks noChangeArrowheads="1"/>
          </p:cNvSpPr>
          <p:nvPr userDrawn="1"/>
        </p:nvSpPr>
        <p:spPr bwMode="auto">
          <a:xfrm flipH="1">
            <a:off x="0" y="0"/>
            <a:ext cx="357188" cy="6858000"/>
          </a:xfrm>
          <a:prstGeom prst="rect">
            <a:avLst/>
          </a:prstGeom>
          <a:gradFill rotWithShape="0">
            <a:gsLst>
              <a:gs pos="0">
                <a:srgbClr val="FFC0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a:gradFill>
          <a:ln w="9525">
            <a:noFill/>
            <a:miter lim="800000"/>
            <a:headEnd/>
            <a:tailEnd/>
          </a:ln>
        </p:spPr>
        <p:txBody>
          <a:bodyPr wrap="none" lIns="0" tIns="0" rIns="0" bIns="0" anchor="ctr"/>
          <a:lstStyle/>
          <a:p>
            <a:pPr fontAlgn="auto">
              <a:spcBef>
                <a:spcPts val="0"/>
              </a:spcBef>
              <a:spcAft>
                <a:spcPts val="0"/>
              </a:spcAft>
              <a:defRPr/>
            </a:pPr>
            <a:endParaRPr lang="ru-RU">
              <a:latin typeface="Calibri" pitchFamily="34" charset="0"/>
              <a:cs typeface="+mn-cs"/>
            </a:endParaRPr>
          </a:p>
        </p:txBody>
      </p:sp>
      <p:sp>
        <p:nvSpPr>
          <p:cNvPr id="11" name="Заголовок 1"/>
          <p:cNvSpPr>
            <a:spLocks noGrp="1"/>
          </p:cNvSpPr>
          <p:nvPr>
            <p:ph type="title"/>
          </p:nvPr>
        </p:nvSpPr>
        <p:spPr>
          <a:xfrm>
            <a:off x="571472" y="142852"/>
            <a:ext cx="6143668" cy="857256"/>
          </a:xfrm>
          <a:effectLst>
            <a:outerShdw blurRad="50800" dist="38100" dir="5400000" algn="t" rotWithShape="0">
              <a:prstClr val="black">
                <a:alpha val="20000"/>
              </a:prstClr>
            </a:outerShdw>
          </a:effectLst>
        </p:spPr>
        <p:txBody>
          <a:bodyPr>
            <a:normAutofit/>
          </a:bodyPr>
          <a:lstStyle>
            <a:lvl1pPr algn="l">
              <a:lnSpc>
                <a:spcPts val="3500"/>
              </a:lnSpc>
              <a:spcAft>
                <a:spcPts val="0"/>
              </a:spcAft>
              <a:defRPr sz="4000" b="1" i="1" baseline="0">
                <a:solidFill>
                  <a:schemeClr val="accent2"/>
                </a:solidFill>
              </a:defRPr>
            </a:lvl1pPr>
          </a:lstStyle>
          <a:p>
            <a:r>
              <a:rPr lang="ru-RU" smtClean="0"/>
              <a:t>Образец заголовка</a:t>
            </a:r>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заголовок большой  без текста">
    <p:spTree>
      <p:nvGrpSpPr>
        <p:cNvPr id="1" name=""/>
        <p:cNvGrpSpPr/>
        <p:nvPr/>
      </p:nvGrpSpPr>
      <p:grpSpPr>
        <a:xfrm>
          <a:off x="0" y="0"/>
          <a:ext cx="0" cy="0"/>
          <a:chOff x="0" y="0"/>
          <a:chExt cx="0" cy="0"/>
        </a:xfrm>
      </p:grpSpPr>
      <p:grpSp>
        <p:nvGrpSpPr>
          <p:cNvPr id="3" name="Group 5"/>
          <p:cNvGrpSpPr>
            <a:grpSpLocks/>
          </p:cNvGrpSpPr>
          <p:nvPr userDrawn="1"/>
        </p:nvGrpSpPr>
        <p:grpSpPr bwMode="auto">
          <a:xfrm>
            <a:off x="571500" y="214313"/>
            <a:ext cx="8186738" cy="827087"/>
            <a:chOff x="476" y="2341"/>
            <a:chExt cx="5157" cy="521"/>
          </a:xfrm>
        </p:grpSpPr>
        <p:pic>
          <p:nvPicPr>
            <p:cNvPr id="4" name="Picture 6" descr="nisse"/>
            <p:cNvPicPr>
              <a:picLocks noChangeAspect="1" noChangeArrowheads="1"/>
            </p:cNvPicPr>
            <p:nvPr/>
          </p:nvPicPr>
          <p:blipFill>
            <a:blip r:embed="rId2" cstate="print"/>
            <a:srcRect/>
            <a:stretch>
              <a:fillRect/>
            </a:stretch>
          </p:blipFill>
          <p:spPr bwMode="auto">
            <a:xfrm>
              <a:off x="4332" y="2341"/>
              <a:ext cx="1301" cy="477"/>
            </a:xfrm>
            <a:prstGeom prst="rect">
              <a:avLst/>
            </a:prstGeom>
            <a:noFill/>
            <a:ln w="9525">
              <a:noFill/>
              <a:miter lim="800000"/>
              <a:headEnd/>
              <a:tailEnd/>
            </a:ln>
          </p:spPr>
        </p:pic>
        <p:grpSp>
          <p:nvGrpSpPr>
            <p:cNvPr id="5" name="Group 7"/>
            <p:cNvGrpSpPr>
              <a:grpSpLocks/>
            </p:cNvGrpSpPr>
            <p:nvPr/>
          </p:nvGrpSpPr>
          <p:grpSpPr bwMode="auto">
            <a:xfrm>
              <a:off x="476" y="2840"/>
              <a:ext cx="5157" cy="22"/>
              <a:chOff x="467" y="624"/>
              <a:chExt cx="5044" cy="22"/>
            </a:xfrm>
          </p:grpSpPr>
          <p:sp>
            <p:nvSpPr>
              <p:cNvPr id="6" name="Line 8"/>
              <p:cNvSpPr>
                <a:spLocks noChangeShapeType="1"/>
              </p:cNvSpPr>
              <p:nvPr/>
            </p:nvSpPr>
            <p:spPr bwMode="auto">
              <a:xfrm>
                <a:off x="469" y="646"/>
                <a:ext cx="5042" cy="0"/>
              </a:xfrm>
              <a:prstGeom prst="line">
                <a:avLst/>
              </a:prstGeom>
              <a:noFill/>
              <a:ln w="22225">
                <a:solidFill>
                  <a:schemeClr val="tx1"/>
                </a:solidFill>
                <a:round/>
                <a:headEnd/>
                <a:tailEnd/>
              </a:ln>
            </p:spPr>
            <p:txBody>
              <a:bodyPr lIns="0" tIns="0" rIns="0" bIns="0"/>
              <a:lstStyle/>
              <a:p>
                <a:pPr fontAlgn="auto">
                  <a:spcBef>
                    <a:spcPts val="0"/>
                  </a:spcBef>
                  <a:spcAft>
                    <a:spcPts val="0"/>
                  </a:spcAft>
                  <a:defRPr/>
                </a:pPr>
                <a:endParaRPr lang="ru-RU">
                  <a:latin typeface="+mn-lt"/>
                  <a:cs typeface="+mn-cs"/>
                </a:endParaRPr>
              </a:p>
            </p:txBody>
          </p:sp>
          <p:sp>
            <p:nvSpPr>
              <p:cNvPr id="7" name="Line 9"/>
              <p:cNvSpPr>
                <a:spLocks noChangeShapeType="1"/>
              </p:cNvSpPr>
              <p:nvPr/>
            </p:nvSpPr>
            <p:spPr bwMode="auto">
              <a:xfrm>
                <a:off x="467" y="624"/>
                <a:ext cx="5041" cy="0"/>
              </a:xfrm>
              <a:prstGeom prst="line">
                <a:avLst/>
              </a:prstGeom>
              <a:noFill/>
              <a:ln w="22225">
                <a:solidFill>
                  <a:srgbClr val="FFCC00"/>
                </a:solidFill>
                <a:round/>
                <a:headEnd/>
                <a:tailEnd/>
              </a:ln>
            </p:spPr>
            <p:txBody>
              <a:bodyPr lIns="0" tIns="0" rIns="0" bIns="0"/>
              <a:lstStyle/>
              <a:p>
                <a:pPr fontAlgn="auto">
                  <a:spcBef>
                    <a:spcPts val="0"/>
                  </a:spcBef>
                  <a:spcAft>
                    <a:spcPts val="0"/>
                  </a:spcAft>
                  <a:defRPr/>
                </a:pPr>
                <a:endParaRPr lang="ru-RU">
                  <a:latin typeface="+mn-lt"/>
                  <a:cs typeface="+mn-cs"/>
                </a:endParaRPr>
              </a:p>
            </p:txBody>
          </p:sp>
        </p:grpSp>
      </p:grpSp>
      <p:sp>
        <p:nvSpPr>
          <p:cNvPr id="8" name="Rectangle 10"/>
          <p:cNvSpPr>
            <a:spLocks noChangeArrowheads="1"/>
          </p:cNvSpPr>
          <p:nvPr userDrawn="1"/>
        </p:nvSpPr>
        <p:spPr bwMode="auto">
          <a:xfrm flipH="1">
            <a:off x="0" y="0"/>
            <a:ext cx="357188" cy="6858000"/>
          </a:xfrm>
          <a:prstGeom prst="rect">
            <a:avLst/>
          </a:prstGeom>
          <a:gradFill rotWithShape="0">
            <a:gsLst>
              <a:gs pos="0">
                <a:srgbClr val="FFC0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a:gradFill>
          <a:ln w="9525">
            <a:noFill/>
            <a:miter lim="800000"/>
            <a:headEnd/>
            <a:tailEnd/>
          </a:ln>
        </p:spPr>
        <p:txBody>
          <a:bodyPr wrap="none" lIns="0" tIns="0" rIns="0" bIns="0" anchor="ctr"/>
          <a:lstStyle/>
          <a:p>
            <a:pPr fontAlgn="auto">
              <a:spcBef>
                <a:spcPts val="0"/>
              </a:spcBef>
              <a:spcAft>
                <a:spcPts val="0"/>
              </a:spcAft>
              <a:defRPr/>
            </a:pPr>
            <a:endParaRPr lang="ru-RU">
              <a:latin typeface="Calibri" pitchFamily="34" charset="0"/>
              <a:cs typeface="+mn-cs"/>
            </a:endParaRPr>
          </a:p>
        </p:txBody>
      </p:sp>
      <p:sp>
        <p:nvSpPr>
          <p:cNvPr id="9" name="Заголовок 1"/>
          <p:cNvSpPr>
            <a:spLocks noGrp="1"/>
          </p:cNvSpPr>
          <p:nvPr>
            <p:ph type="title"/>
          </p:nvPr>
        </p:nvSpPr>
        <p:spPr>
          <a:xfrm>
            <a:off x="571472" y="0"/>
            <a:ext cx="6143668" cy="1000108"/>
          </a:xfrm>
          <a:effectLst>
            <a:outerShdw blurRad="50800" dist="38100" dir="5400000" algn="t" rotWithShape="0">
              <a:prstClr val="black">
                <a:alpha val="20000"/>
              </a:prstClr>
            </a:outerShdw>
          </a:effectLst>
        </p:spPr>
        <p:txBody>
          <a:bodyPr anchor="t">
            <a:normAutofit/>
          </a:bodyPr>
          <a:lstStyle>
            <a:lvl1pPr algn="l">
              <a:lnSpc>
                <a:spcPts val="2400"/>
              </a:lnSpc>
              <a:spcAft>
                <a:spcPts val="0"/>
              </a:spcAft>
              <a:defRPr sz="2400" b="1" i="1" baseline="0">
                <a:solidFill>
                  <a:schemeClr val="accent2"/>
                </a:solidFill>
              </a:defRPr>
            </a:lvl1pPr>
          </a:lstStyle>
          <a:p>
            <a:r>
              <a:rPr lang="ru-RU" smtClean="0"/>
              <a:t>Образец заголовка</a:t>
            </a:r>
            <a:endParaRPr lang="ru-R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Два объекта">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214282" y="1600200"/>
            <a:ext cx="428151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Содержимое 3"/>
          <p:cNvSpPr>
            <a:spLocks noGrp="1"/>
          </p:cNvSpPr>
          <p:nvPr>
            <p:ph sz="half" idx="2"/>
          </p:nvPr>
        </p:nvSpPr>
        <p:spPr>
          <a:xfrm>
            <a:off x="4643438" y="1571612"/>
            <a:ext cx="421484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7" name="Заголовок 1"/>
          <p:cNvSpPr>
            <a:spLocks noGrp="1"/>
          </p:cNvSpPr>
          <p:nvPr>
            <p:ph type="title"/>
          </p:nvPr>
        </p:nvSpPr>
        <p:spPr>
          <a:xfrm>
            <a:off x="214282" y="1071546"/>
            <a:ext cx="8643998" cy="357190"/>
          </a:xfrm>
          <a:effectLst>
            <a:outerShdw blurRad="50800" dist="38100" dir="5400000" algn="t" rotWithShape="0">
              <a:prstClr val="black">
                <a:alpha val="20000"/>
              </a:prstClr>
            </a:outerShdw>
          </a:effectLst>
        </p:spPr>
        <p:txBody>
          <a:bodyPr>
            <a:normAutofit/>
          </a:bodyPr>
          <a:lstStyle>
            <a:lvl1pPr algn="ctr">
              <a:lnSpc>
                <a:spcPts val="2000"/>
              </a:lnSpc>
              <a:spcAft>
                <a:spcPts val="0"/>
              </a:spcAft>
              <a:defRPr sz="2000" b="1" i="1" baseline="0">
                <a:solidFill>
                  <a:schemeClr val="accent2"/>
                </a:solidFill>
              </a:defRPr>
            </a:lvl1pPr>
          </a:lstStyle>
          <a:p>
            <a:r>
              <a:rPr lang="ru-RU" dirty="0" smtClean="0"/>
              <a:t>Образец заголовка</a:t>
            </a:r>
            <a:endParaRPr lang="ru-RU"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Пользовательский маке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785794"/>
            <a:ext cx="8072494" cy="428628"/>
          </a:xfrm>
          <a:effectLst>
            <a:outerShdw blurRad="50800" dist="38100" dir="5400000" algn="t" rotWithShape="0">
              <a:prstClr val="black">
                <a:alpha val="40000"/>
              </a:prstClr>
            </a:outerShdw>
          </a:effectLst>
        </p:spPr>
        <p:txBody>
          <a:bodyPr>
            <a:normAutofit/>
          </a:bodyPr>
          <a:lstStyle>
            <a:lvl1pPr algn="l">
              <a:lnSpc>
                <a:spcPts val="2000"/>
              </a:lnSpc>
              <a:spcAft>
                <a:spcPts val="0"/>
              </a:spcAft>
              <a:defRPr sz="2000" b="1" i="1" baseline="0">
                <a:solidFill>
                  <a:schemeClr val="accent2"/>
                </a:solidFill>
              </a:defRPr>
            </a:lvl1pPr>
          </a:lstStyle>
          <a:p>
            <a:r>
              <a:rPr lang="ru-RU" dirty="0" smtClean="0"/>
              <a:t>Образец заголовка</a:t>
            </a:r>
            <a:endParaRPr lang="ru-RU" dirty="0"/>
          </a:p>
        </p:txBody>
      </p:sp>
      <p:sp>
        <p:nvSpPr>
          <p:cNvPr id="6" name="Текст 5"/>
          <p:cNvSpPr>
            <a:spLocks noGrp="1"/>
          </p:cNvSpPr>
          <p:nvPr>
            <p:ph type="body" sz="quarter" idx="10"/>
          </p:nvPr>
        </p:nvSpPr>
        <p:spPr>
          <a:xfrm>
            <a:off x="214313" y="1428736"/>
            <a:ext cx="8643967" cy="5143536"/>
          </a:xfrm>
        </p:spPr>
        <p:txBody>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Стандарт">
    <p:spTree>
      <p:nvGrpSpPr>
        <p:cNvPr id="1" name=""/>
        <p:cNvGrpSpPr/>
        <p:nvPr/>
      </p:nvGrpSpPr>
      <p:grpSpPr>
        <a:xfrm>
          <a:off x="0" y="0"/>
          <a:ext cx="0" cy="0"/>
          <a:chOff x="0" y="0"/>
          <a:chExt cx="0" cy="0"/>
        </a:xfrm>
      </p:grpSpPr>
      <p:grpSp>
        <p:nvGrpSpPr>
          <p:cNvPr id="4" name="Group 5"/>
          <p:cNvGrpSpPr>
            <a:grpSpLocks/>
          </p:cNvGrpSpPr>
          <p:nvPr userDrawn="1"/>
        </p:nvGrpSpPr>
        <p:grpSpPr bwMode="auto">
          <a:xfrm>
            <a:off x="571500" y="214313"/>
            <a:ext cx="8186738" cy="827087"/>
            <a:chOff x="476" y="2341"/>
            <a:chExt cx="5157" cy="521"/>
          </a:xfrm>
        </p:grpSpPr>
        <p:pic>
          <p:nvPicPr>
            <p:cNvPr id="5" name="Picture 6" descr="nisse"/>
            <p:cNvPicPr>
              <a:picLocks noChangeAspect="1" noChangeArrowheads="1"/>
            </p:cNvPicPr>
            <p:nvPr/>
          </p:nvPicPr>
          <p:blipFill>
            <a:blip r:embed="rId2" cstate="print"/>
            <a:srcRect/>
            <a:stretch>
              <a:fillRect/>
            </a:stretch>
          </p:blipFill>
          <p:spPr bwMode="auto">
            <a:xfrm>
              <a:off x="4332" y="2341"/>
              <a:ext cx="1301" cy="477"/>
            </a:xfrm>
            <a:prstGeom prst="rect">
              <a:avLst/>
            </a:prstGeom>
            <a:noFill/>
            <a:ln w="9525">
              <a:noFill/>
              <a:miter lim="800000"/>
              <a:headEnd/>
              <a:tailEnd/>
            </a:ln>
          </p:spPr>
        </p:pic>
        <p:grpSp>
          <p:nvGrpSpPr>
            <p:cNvPr id="6" name="Group 7"/>
            <p:cNvGrpSpPr>
              <a:grpSpLocks/>
            </p:cNvGrpSpPr>
            <p:nvPr/>
          </p:nvGrpSpPr>
          <p:grpSpPr bwMode="auto">
            <a:xfrm>
              <a:off x="476" y="2840"/>
              <a:ext cx="5157" cy="22"/>
              <a:chOff x="467" y="624"/>
              <a:chExt cx="5044" cy="22"/>
            </a:xfrm>
          </p:grpSpPr>
          <p:sp>
            <p:nvSpPr>
              <p:cNvPr id="7" name="Line 8"/>
              <p:cNvSpPr>
                <a:spLocks noChangeShapeType="1"/>
              </p:cNvSpPr>
              <p:nvPr/>
            </p:nvSpPr>
            <p:spPr bwMode="auto">
              <a:xfrm>
                <a:off x="469" y="646"/>
                <a:ext cx="5042" cy="0"/>
              </a:xfrm>
              <a:prstGeom prst="line">
                <a:avLst/>
              </a:prstGeom>
              <a:noFill/>
              <a:ln w="22225">
                <a:solidFill>
                  <a:schemeClr val="tx1"/>
                </a:solidFill>
                <a:round/>
                <a:headEnd/>
                <a:tailEnd/>
              </a:ln>
            </p:spPr>
            <p:txBody>
              <a:bodyPr lIns="0" tIns="0" rIns="0" bIns="0"/>
              <a:lstStyle/>
              <a:p>
                <a:pPr fontAlgn="auto">
                  <a:spcBef>
                    <a:spcPts val="0"/>
                  </a:spcBef>
                  <a:spcAft>
                    <a:spcPts val="0"/>
                  </a:spcAft>
                  <a:defRPr/>
                </a:pPr>
                <a:endParaRPr lang="ru-RU">
                  <a:latin typeface="+mn-lt"/>
                  <a:cs typeface="+mn-cs"/>
                </a:endParaRPr>
              </a:p>
            </p:txBody>
          </p:sp>
          <p:sp>
            <p:nvSpPr>
              <p:cNvPr id="8" name="Line 9"/>
              <p:cNvSpPr>
                <a:spLocks noChangeShapeType="1"/>
              </p:cNvSpPr>
              <p:nvPr/>
            </p:nvSpPr>
            <p:spPr bwMode="auto">
              <a:xfrm>
                <a:off x="467" y="624"/>
                <a:ext cx="5041" cy="0"/>
              </a:xfrm>
              <a:prstGeom prst="line">
                <a:avLst/>
              </a:prstGeom>
              <a:noFill/>
              <a:ln w="22225">
                <a:solidFill>
                  <a:srgbClr val="FFCC00"/>
                </a:solidFill>
                <a:round/>
                <a:headEnd/>
                <a:tailEnd/>
              </a:ln>
            </p:spPr>
            <p:txBody>
              <a:bodyPr lIns="0" tIns="0" rIns="0" bIns="0"/>
              <a:lstStyle/>
              <a:p>
                <a:pPr fontAlgn="auto">
                  <a:spcBef>
                    <a:spcPts val="0"/>
                  </a:spcBef>
                  <a:spcAft>
                    <a:spcPts val="0"/>
                  </a:spcAft>
                  <a:defRPr/>
                </a:pPr>
                <a:endParaRPr lang="ru-RU">
                  <a:latin typeface="+mn-lt"/>
                  <a:cs typeface="+mn-cs"/>
                </a:endParaRPr>
              </a:p>
            </p:txBody>
          </p:sp>
        </p:grpSp>
      </p:grpSp>
      <p:sp>
        <p:nvSpPr>
          <p:cNvPr id="9" name="Rectangle 10"/>
          <p:cNvSpPr>
            <a:spLocks noChangeArrowheads="1"/>
          </p:cNvSpPr>
          <p:nvPr userDrawn="1"/>
        </p:nvSpPr>
        <p:spPr bwMode="auto">
          <a:xfrm flipH="1">
            <a:off x="0" y="0"/>
            <a:ext cx="357188" cy="6858000"/>
          </a:xfrm>
          <a:prstGeom prst="rect">
            <a:avLst/>
          </a:prstGeom>
          <a:gradFill rotWithShape="0">
            <a:gsLst>
              <a:gs pos="0">
                <a:srgbClr val="FFC0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a:gradFill>
          <a:ln w="9525">
            <a:noFill/>
            <a:miter lim="800000"/>
            <a:headEnd/>
            <a:tailEnd/>
          </a:ln>
        </p:spPr>
        <p:txBody>
          <a:bodyPr wrap="none" lIns="0" tIns="0" rIns="0" bIns="0" anchor="ctr"/>
          <a:lstStyle/>
          <a:p>
            <a:pPr fontAlgn="auto">
              <a:spcBef>
                <a:spcPts val="0"/>
              </a:spcBef>
              <a:spcAft>
                <a:spcPts val="0"/>
              </a:spcAft>
              <a:defRPr/>
            </a:pPr>
            <a:endParaRPr lang="ru-RU">
              <a:latin typeface="Calibri" pitchFamily="34" charset="0"/>
              <a:cs typeface="+mn-cs"/>
            </a:endParaRPr>
          </a:p>
        </p:txBody>
      </p:sp>
      <p:sp>
        <p:nvSpPr>
          <p:cNvPr id="2" name="Заголовок 1"/>
          <p:cNvSpPr>
            <a:spLocks noGrp="1"/>
          </p:cNvSpPr>
          <p:nvPr>
            <p:ph type="title"/>
          </p:nvPr>
        </p:nvSpPr>
        <p:spPr>
          <a:xfrm>
            <a:off x="571472" y="142852"/>
            <a:ext cx="6143668" cy="857256"/>
          </a:xfrm>
          <a:effectLst>
            <a:outerShdw blurRad="50800" dist="38100" dir="5400000" algn="t" rotWithShape="0">
              <a:prstClr val="black">
                <a:alpha val="20000"/>
              </a:prstClr>
            </a:outerShdw>
          </a:effectLst>
        </p:spPr>
        <p:txBody>
          <a:bodyPr>
            <a:normAutofit/>
          </a:bodyPr>
          <a:lstStyle>
            <a:lvl1pPr algn="l">
              <a:lnSpc>
                <a:spcPts val="3500"/>
              </a:lnSpc>
              <a:spcAft>
                <a:spcPts val="0"/>
              </a:spcAft>
              <a:defRPr sz="4000" b="1" i="1" baseline="0">
                <a:solidFill>
                  <a:schemeClr val="accent2"/>
                </a:solidFill>
              </a:defRPr>
            </a:lvl1pPr>
          </a:lstStyle>
          <a:p>
            <a:r>
              <a:rPr lang="ru-RU" smtClean="0"/>
              <a:t>Образец заголовка</a:t>
            </a:r>
            <a:endParaRPr lang="ru-RU" dirty="0"/>
          </a:p>
        </p:txBody>
      </p:sp>
      <p:sp>
        <p:nvSpPr>
          <p:cNvPr id="13" name="Текст 5"/>
          <p:cNvSpPr>
            <a:spLocks noGrp="1"/>
          </p:cNvSpPr>
          <p:nvPr>
            <p:ph type="body" sz="quarter" idx="11"/>
          </p:nvPr>
        </p:nvSpPr>
        <p:spPr>
          <a:xfrm>
            <a:off x="571472" y="1428736"/>
            <a:ext cx="8215370" cy="5143536"/>
          </a:xfrm>
        </p:spPr>
        <p:txBody>
          <a:bodyPr/>
          <a:lstStyle>
            <a:lvl1pPr marL="0" indent="0">
              <a:buNone/>
              <a:defRPr sz="2000" b="1" i="1"/>
            </a:lvl1pPr>
            <a:lvl2pPr marL="0" indent="0">
              <a:buNone/>
              <a:defRPr sz="2000"/>
            </a:lvl2pPr>
          </a:lstStyle>
          <a:p>
            <a:pPr lvl="0"/>
            <a:r>
              <a:rPr lang="ru-RU" dirty="0" smtClean="0"/>
              <a:t>Образец текста</a:t>
            </a:r>
          </a:p>
          <a:p>
            <a:pPr lvl="1"/>
            <a:r>
              <a:rPr lang="ru-RU" dirty="0" smtClean="0"/>
              <a:t>Второй уровень</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заголовок с текстом">
    <p:spTree>
      <p:nvGrpSpPr>
        <p:cNvPr id="1" name=""/>
        <p:cNvGrpSpPr/>
        <p:nvPr/>
      </p:nvGrpSpPr>
      <p:grpSpPr>
        <a:xfrm>
          <a:off x="0" y="0"/>
          <a:ext cx="0" cy="0"/>
          <a:chOff x="0" y="0"/>
          <a:chExt cx="0" cy="0"/>
        </a:xfrm>
      </p:grpSpPr>
      <p:grpSp>
        <p:nvGrpSpPr>
          <p:cNvPr id="4" name="Group 5"/>
          <p:cNvGrpSpPr>
            <a:grpSpLocks/>
          </p:cNvGrpSpPr>
          <p:nvPr userDrawn="1"/>
        </p:nvGrpSpPr>
        <p:grpSpPr bwMode="auto">
          <a:xfrm>
            <a:off x="571500" y="214313"/>
            <a:ext cx="8186738" cy="827087"/>
            <a:chOff x="476" y="2341"/>
            <a:chExt cx="5157" cy="521"/>
          </a:xfrm>
        </p:grpSpPr>
        <p:pic>
          <p:nvPicPr>
            <p:cNvPr id="6" name="Picture 6" descr="nisse"/>
            <p:cNvPicPr>
              <a:picLocks noChangeAspect="1" noChangeArrowheads="1"/>
            </p:cNvPicPr>
            <p:nvPr/>
          </p:nvPicPr>
          <p:blipFill>
            <a:blip r:embed="rId2" cstate="print"/>
            <a:srcRect/>
            <a:stretch>
              <a:fillRect/>
            </a:stretch>
          </p:blipFill>
          <p:spPr bwMode="auto">
            <a:xfrm>
              <a:off x="4332" y="2341"/>
              <a:ext cx="1301" cy="477"/>
            </a:xfrm>
            <a:prstGeom prst="rect">
              <a:avLst/>
            </a:prstGeom>
            <a:noFill/>
            <a:ln w="9525">
              <a:noFill/>
              <a:miter lim="800000"/>
              <a:headEnd/>
              <a:tailEnd/>
            </a:ln>
          </p:spPr>
        </p:pic>
        <p:grpSp>
          <p:nvGrpSpPr>
            <p:cNvPr id="7" name="Group 7"/>
            <p:cNvGrpSpPr>
              <a:grpSpLocks/>
            </p:cNvGrpSpPr>
            <p:nvPr/>
          </p:nvGrpSpPr>
          <p:grpSpPr bwMode="auto">
            <a:xfrm>
              <a:off x="476" y="2840"/>
              <a:ext cx="5157" cy="22"/>
              <a:chOff x="467" y="624"/>
              <a:chExt cx="5044" cy="22"/>
            </a:xfrm>
          </p:grpSpPr>
          <p:sp>
            <p:nvSpPr>
              <p:cNvPr id="8" name="Line 8"/>
              <p:cNvSpPr>
                <a:spLocks noChangeShapeType="1"/>
              </p:cNvSpPr>
              <p:nvPr/>
            </p:nvSpPr>
            <p:spPr bwMode="auto">
              <a:xfrm>
                <a:off x="469" y="646"/>
                <a:ext cx="5042" cy="0"/>
              </a:xfrm>
              <a:prstGeom prst="line">
                <a:avLst/>
              </a:prstGeom>
              <a:noFill/>
              <a:ln w="22225">
                <a:solidFill>
                  <a:schemeClr val="tx1"/>
                </a:solidFill>
                <a:round/>
                <a:headEnd/>
                <a:tailEnd/>
              </a:ln>
            </p:spPr>
            <p:txBody>
              <a:bodyPr lIns="0" tIns="0" rIns="0" bIns="0"/>
              <a:lstStyle/>
              <a:p>
                <a:pPr fontAlgn="auto">
                  <a:spcBef>
                    <a:spcPts val="0"/>
                  </a:spcBef>
                  <a:spcAft>
                    <a:spcPts val="0"/>
                  </a:spcAft>
                  <a:defRPr/>
                </a:pPr>
                <a:endParaRPr lang="ru-RU">
                  <a:latin typeface="+mn-lt"/>
                  <a:cs typeface="+mn-cs"/>
                </a:endParaRPr>
              </a:p>
            </p:txBody>
          </p:sp>
          <p:sp>
            <p:nvSpPr>
              <p:cNvPr id="9" name="Line 9"/>
              <p:cNvSpPr>
                <a:spLocks noChangeShapeType="1"/>
              </p:cNvSpPr>
              <p:nvPr/>
            </p:nvSpPr>
            <p:spPr bwMode="auto">
              <a:xfrm>
                <a:off x="467" y="624"/>
                <a:ext cx="5041" cy="0"/>
              </a:xfrm>
              <a:prstGeom prst="line">
                <a:avLst/>
              </a:prstGeom>
              <a:noFill/>
              <a:ln w="22225">
                <a:solidFill>
                  <a:srgbClr val="FFCC00"/>
                </a:solidFill>
                <a:round/>
                <a:headEnd/>
                <a:tailEnd/>
              </a:ln>
            </p:spPr>
            <p:txBody>
              <a:bodyPr lIns="0" tIns="0" rIns="0" bIns="0"/>
              <a:lstStyle/>
              <a:p>
                <a:pPr fontAlgn="auto">
                  <a:spcBef>
                    <a:spcPts val="0"/>
                  </a:spcBef>
                  <a:spcAft>
                    <a:spcPts val="0"/>
                  </a:spcAft>
                  <a:defRPr/>
                </a:pPr>
                <a:endParaRPr lang="ru-RU">
                  <a:latin typeface="+mn-lt"/>
                  <a:cs typeface="+mn-cs"/>
                </a:endParaRPr>
              </a:p>
            </p:txBody>
          </p:sp>
        </p:grpSp>
      </p:grpSp>
      <p:sp>
        <p:nvSpPr>
          <p:cNvPr id="10" name="Rectangle 10"/>
          <p:cNvSpPr>
            <a:spLocks noChangeArrowheads="1"/>
          </p:cNvSpPr>
          <p:nvPr userDrawn="1"/>
        </p:nvSpPr>
        <p:spPr bwMode="auto">
          <a:xfrm flipH="1">
            <a:off x="0" y="0"/>
            <a:ext cx="357188" cy="6858000"/>
          </a:xfrm>
          <a:prstGeom prst="rect">
            <a:avLst/>
          </a:prstGeom>
          <a:gradFill rotWithShape="0">
            <a:gsLst>
              <a:gs pos="0">
                <a:srgbClr val="FFC0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a:gradFill>
          <a:ln w="9525">
            <a:noFill/>
            <a:miter lim="800000"/>
            <a:headEnd/>
            <a:tailEnd/>
          </a:ln>
        </p:spPr>
        <p:txBody>
          <a:bodyPr wrap="none" lIns="0" tIns="0" rIns="0" bIns="0" anchor="ctr"/>
          <a:lstStyle/>
          <a:p>
            <a:pPr fontAlgn="auto">
              <a:spcBef>
                <a:spcPts val="0"/>
              </a:spcBef>
              <a:spcAft>
                <a:spcPts val="0"/>
              </a:spcAft>
              <a:defRPr/>
            </a:pPr>
            <a:endParaRPr lang="ru-RU">
              <a:latin typeface="Calibri" pitchFamily="34" charset="0"/>
              <a:cs typeface="+mn-cs"/>
            </a:endParaRPr>
          </a:p>
        </p:txBody>
      </p:sp>
      <p:sp>
        <p:nvSpPr>
          <p:cNvPr id="5" name="Заголовок 1"/>
          <p:cNvSpPr>
            <a:spLocks noGrp="1"/>
          </p:cNvSpPr>
          <p:nvPr>
            <p:ph type="title"/>
          </p:nvPr>
        </p:nvSpPr>
        <p:spPr>
          <a:xfrm>
            <a:off x="571472" y="142852"/>
            <a:ext cx="6143668" cy="857256"/>
          </a:xfrm>
          <a:effectLst>
            <a:outerShdw blurRad="50800" dist="38100" dir="5400000" algn="t" rotWithShape="0">
              <a:prstClr val="black">
                <a:alpha val="20000"/>
              </a:prstClr>
            </a:outerShdw>
          </a:effectLst>
        </p:spPr>
        <p:txBody>
          <a:bodyPr>
            <a:normAutofit/>
          </a:bodyPr>
          <a:lstStyle>
            <a:lvl1pPr algn="l">
              <a:lnSpc>
                <a:spcPts val="3500"/>
              </a:lnSpc>
              <a:spcAft>
                <a:spcPts val="0"/>
              </a:spcAft>
              <a:defRPr sz="4000" b="1" i="1" baseline="0">
                <a:solidFill>
                  <a:schemeClr val="accent2"/>
                </a:solidFill>
              </a:defRPr>
            </a:lvl1pPr>
          </a:lstStyle>
          <a:p>
            <a:r>
              <a:rPr lang="ru-RU" smtClean="0"/>
              <a:t>Образец заголовка</a:t>
            </a:r>
            <a:endParaRPr lang="ru-RU" dirty="0"/>
          </a:p>
        </p:txBody>
      </p:sp>
      <p:sp>
        <p:nvSpPr>
          <p:cNvPr id="15" name="Текст 5"/>
          <p:cNvSpPr>
            <a:spLocks noGrp="1"/>
          </p:cNvSpPr>
          <p:nvPr>
            <p:ph type="body" sz="quarter" idx="11"/>
          </p:nvPr>
        </p:nvSpPr>
        <p:spPr>
          <a:xfrm>
            <a:off x="571472" y="1428736"/>
            <a:ext cx="8215370" cy="5143536"/>
          </a:xfrm>
        </p:spPr>
        <p:txBody>
          <a:bodyPr/>
          <a:lstStyle>
            <a:lvl1pPr marL="0" indent="0">
              <a:buNone/>
              <a:defRPr sz="2000" b="1" i="1"/>
            </a:lvl1pPr>
            <a:lvl2pPr marL="0" indent="0">
              <a:buNone/>
              <a:defRPr sz="2000"/>
            </a:lvl2pPr>
          </a:lstStyle>
          <a:p>
            <a:pPr lvl="0"/>
            <a:r>
              <a:rPr lang="ru-RU" dirty="0" smtClean="0"/>
              <a:t>Образец текста</a:t>
            </a:r>
          </a:p>
          <a:p>
            <a:pPr lvl="1"/>
            <a:r>
              <a:rPr lang="ru-RU" dirty="0" smtClean="0"/>
              <a:t>Второй уровень</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заголовок и подзаголовок с текстом">
    <p:spTree>
      <p:nvGrpSpPr>
        <p:cNvPr id="1" name=""/>
        <p:cNvGrpSpPr/>
        <p:nvPr/>
      </p:nvGrpSpPr>
      <p:grpSpPr>
        <a:xfrm>
          <a:off x="0" y="0"/>
          <a:ext cx="0" cy="0"/>
          <a:chOff x="0" y="0"/>
          <a:chExt cx="0" cy="0"/>
        </a:xfrm>
      </p:grpSpPr>
      <p:grpSp>
        <p:nvGrpSpPr>
          <p:cNvPr id="5" name="Group 5"/>
          <p:cNvGrpSpPr>
            <a:grpSpLocks/>
          </p:cNvGrpSpPr>
          <p:nvPr userDrawn="1"/>
        </p:nvGrpSpPr>
        <p:grpSpPr bwMode="auto">
          <a:xfrm>
            <a:off x="571500" y="214313"/>
            <a:ext cx="8186738" cy="827087"/>
            <a:chOff x="476" y="2341"/>
            <a:chExt cx="5157" cy="521"/>
          </a:xfrm>
        </p:grpSpPr>
        <p:pic>
          <p:nvPicPr>
            <p:cNvPr id="6" name="Picture 6" descr="nisse"/>
            <p:cNvPicPr>
              <a:picLocks noChangeAspect="1" noChangeArrowheads="1"/>
            </p:cNvPicPr>
            <p:nvPr/>
          </p:nvPicPr>
          <p:blipFill>
            <a:blip r:embed="rId2" cstate="print"/>
            <a:srcRect/>
            <a:stretch>
              <a:fillRect/>
            </a:stretch>
          </p:blipFill>
          <p:spPr bwMode="auto">
            <a:xfrm>
              <a:off x="4332" y="2341"/>
              <a:ext cx="1301" cy="477"/>
            </a:xfrm>
            <a:prstGeom prst="rect">
              <a:avLst/>
            </a:prstGeom>
            <a:noFill/>
            <a:ln w="9525">
              <a:noFill/>
              <a:miter lim="800000"/>
              <a:headEnd/>
              <a:tailEnd/>
            </a:ln>
          </p:spPr>
        </p:pic>
        <p:grpSp>
          <p:nvGrpSpPr>
            <p:cNvPr id="7" name="Group 7"/>
            <p:cNvGrpSpPr>
              <a:grpSpLocks/>
            </p:cNvGrpSpPr>
            <p:nvPr/>
          </p:nvGrpSpPr>
          <p:grpSpPr bwMode="auto">
            <a:xfrm>
              <a:off x="476" y="2840"/>
              <a:ext cx="5157" cy="22"/>
              <a:chOff x="467" y="624"/>
              <a:chExt cx="5044" cy="22"/>
            </a:xfrm>
          </p:grpSpPr>
          <p:sp>
            <p:nvSpPr>
              <p:cNvPr id="8" name="Line 8"/>
              <p:cNvSpPr>
                <a:spLocks noChangeShapeType="1"/>
              </p:cNvSpPr>
              <p:nvPr/>
            </p:nvSpPr>
            <p:spPr bwMode="auto">
              <a:xfrm>
                <a:off x="469" y="646"/>
                <a:ext cx="5042" cy="0"/>
              </a:xfrm>
              <a:prstGeom prst="line">
                <a:avLst/>
              </a:prstGeom>
              <a:noFill/>
              <a:ln w="22225">
                <a:solidFill>
                  <a:schemeClr val="tx1"/>
                </a:solidFill>
                <a:round/>
                <a:headEnd/>
                <a:tailEnd/>
              </a:ln>
            </p:spPr>
            <p:txBody>
              <a:bodyPr lIns="0" tIns="0" rIns="0" bIns="0"/>
              <a:lstStyle/>
              <a:p>
                <a:pPr fontAlgn="auto">
                  <a:spcBef>
                    <a:spcPts val="0"/>
                  </a:spcBef>
                  <a:spcAft>
                    <a:spcPts val="0"/>
                  </a:spcAft>
                  <a:defRPr/>
                </a:pPr>
                <a:endParaRPr lang="ru-RU">
                  <a:latin typeface="+mn-lt"/>
                  <a:cs typeface="+mn-cs"/>
                </a:endParaRPr>
              </a:p>
            </p:txBody>
          </p:sp>
          <p:sp>
            <p:nvSpPr>
              <p:cNvPr id="9" name="Line 9"/>
              <p:cNvSpPr>
                <a:spLocks noChangeShapeType="1"/>
              </p:cNvSpPr>
              <p:nvPr/>
            </p:nvSpPr>
            <p:spPr bwMode="auto">
              <a:xfrm>
                <a:off x="467" y="624"/>
                <a:ext cx="5041" cy="0"/>
              </a:xfrm>
              <a:prstGeom prst="line">
                <a:avLst/>
              </a:prstGeom>
              <a:noFill/>
              <a:ln w="22225">
                <a:solidFill>
                  <a:srgbClr val="FFCC00"/>
                </a:solidFill>
                <a:round/>
                <a:headEnd/>
                <a:tailEnd/>
              </a:ln>
            </p:spPr>
            <p:txBody>
              <a:bodyPr lIns="0" tIns="0" rIns="0" bIns="0"/>
              <a:lstStyle/>
              <a:p>
                <a:pPr fontAlgn="auto">
                  <a:spcBef>
                    <a:spcPts val="0"/>
                  </a:spcBef>
                  <a:spcAft>
                    <a:spcPts val="0"/>
                  </a:spcAft>
                  <a:defRPr/>
                </a:pPr>
                <a:endParaRPr lang="ru-RU">
                  <a:latin typeface="+mn-lt"/>
                  <a:cs typeface="+mn-cs"/>
                </a:endParaRPr>
              </a:p>
            </p:txBody>
          </p:sp>
        </p:grpSp>
      </p:grpSp>
      <p:sp>
        <p:nvSpPr>
          <p:cNvPr id="11" name="Rectangle 10"/>
          <p:cNvSpPr>
            <a:spLocks noChangeArrowheads="1"/>
          </p:cNvSpPr>
          <p:nvPr userDrawn="1"/>
        </p:nvSpPr>
        <p:spPr bwMode="auto">
          <a:xfrm flipH="1">
            <a:off x="0" y="0"/>
            <a:ext cx="357188" cy="6858000"/>
          </a:xfrm>
          <a:prstGeom prst="rect">
            <a:avLst/>
          </a:prstGeom>
          <a:gradFill rotWithShape="0">
            <a:gsLst>
              <a:gs pos="0">
                <a:srgbClr val="FFC0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a:gradFill>
          <a:ln w="9525">
            <a:noFill/>
            <a:miter lim="800000"/>
            <a:headEnd/>
            <a:tailEnd/>
          </a:ln>
        </p:spPr>
        <p:txBody>
          <a:bodyPr wrap="none" lIns="0" tIns="0" rIns="0" bIns="0" anchor="ctr"/>
          <a:lstStyle/>
          <a:p>
            <a:pPr fontAlgn="auto">
              <a:spcBef>
                <a:spcPts val="0"/>
              </a:spcBef>
              <a:spcAft>
                <a:spcPts val="0"/>
              </a:spcAft>
              <a:defRPr/>
            </a:pPr>
            <a:endParaRPr lang="ru-RU">
              <a:latin typeface="Calibri" pitchFamily="34" charset="0"/>
              <a:cs typeface="+mn-cs"/>
            </a:endParaRPr>
          </a:p>
        </p:txBody>
      </p:sp>
      <p:sp>
        <p:nvSpPr>
          <p:cNvPr id="10" name="Текст 9"/>
          <p:cNvSpPr>
            <a:spLocks noGrp="1"/>
          </p:cNvSpPr>
          <p:nvPr>
            <p:ph type="body" sz="quarter" idx="11"/>
          </p:nvPr>
        </p:nvSpPr>
        <p:spPr>
          <a:xfrm>
            <a:off x="571472" y="1214422"/>
            <a:ext cx="8215341" cy="500066"/>
          </a:xfrm>
        </p:spPr>
        <p:txBody>
          <a:bodyPr>
            <a:noAutofit/>
          </a:bodyPr>
          <a:lstStyle>
            <a:lvl1pPr marL="0" indent="0">
              <a:lnSpc>
                <a:spcPts val="1700"/>
              </a:lnSpc>
              <a:buNone/>
              <a:defRPr lang="ru-RU" sz="1800" b="1" i="1" baseline="0" dirty="0" smtClean="0">
                <a:solidFill>
                  <a:schemeClr val="accent2"/>
                </a:solidFill>
              </a:defRPr>
            </a:lvl1pPr>
          </a:lstStyle>
          <a:p>
            <a:pPr lvl="0"/>
            <a:r>
              <a:rPr lang="ru-RU" dirty="0" smtClean="0"/>
              <a:t>Образец </a:t>
            </a:r>
          </a:p>
          <a:p>
            <a:pPr lvl="0"/>
            <a:r>
              <a:rPr lang="ru-RU" dirty="0" smtClean="0"/>
              <a:t>подзаголовка</a:t>
            </a:r>
          </a:p>
        </p:txBody>
      </p:sp>
      <p:sp>
        <p:nvSpPr>
          <p:cNvPr id="17" name="Заголовок 1"/>
          <p:cNvSpPr>
            <a:spLocks noGrp="1"/>
          </p:cNvSpPr>
          <p:nvPr>
            <p:ph type="title"/>
          </p:nvPr>
        </p:nvSpPr>
        <p:spPr>
          <a:xfrm>
            <a:off x="571472" y="142852"/>
            <a:ext cx="6143668" cy="857256"/>
          </a:xfrm>
          <a:effectLst>
            <a:outerShdw blurRad="50800" dist="38100" dir="5400000" algn="t" rotWithShape="0">
              <a:prstClr val="black">
                <a:alpha val="20000"/>
              </a:prstClr>
            </a:outerShdw>
          </a:effectLst>
        </p:spPr>
        <p:txBody>
          <a:bodyPr>
            <a:normAutofit/>
          </a:bodyPr>
          <a:lstStyle>
            <a:lvl1pPr algn="l">
              <a:lnSpc>
                <a:spcPts val="3500"/>
              </a:lnSpc>
              <a:spcAft>
                <a:spcPts val="0"/>
              </a:spcAft>
              <a:defRPr sz="4000" b="1" i="1" baseline="0">
                <a:solidFill>
                  <a:schemeClr val="accent2"/>
                </a:solidFill>
              </a:defRPr>
            </a:lvl1pPr>
          </a:lstStyle>
          <a:p>
            <a:r>
              <a:rPr lang="ru-RU" smtClean="0"/>
              <a:t>Образец заголовка</a:t>
            </a:r>
            <a:endParaRPr lang="ru-RU" dirty="0"/>
          </a:p>
        </p:txBody>
      </p:sp>
      <p:sp>
        <p:nvSpPr>
          <p:cNvPr id="25" name="Текст 5"/>
          <p:cNvSpPr>
            <a:spLocks noGrp="1"/>
          </p:cNvSpPr>
          <p:nvPr>
            <p:ph type="body" sz="quarter" idx="12"/>
          </p:nvPr>
        </p:nvSpPr>
        <p:spPr>
          <a:xfrm>
            <a:off x="571472" y="1928802"/>
            <a:ext cx="8215370" cy="4643470"/>
          </a:xfrm>
        </p:spPr>
        <p:txBody>
          <a:bodyPr/>
          <a:lstStyle>
            <a:lvl1pPr marL="0" indent="0">
              <a:buNone/>
              <a:defRPr sz="2000" b="1" i="1"/>
            </a:lvl1pPr>
            <a:lvl2pPr marL="0" indent="0">
              <a:buNone/>
              <a:defRPr sz="2000"/>
            </a:lvl2pPr>
          </a:lstStyle>
          <a:p>
            <a:pPr lvl="0"/>
            <a:r>
              <a:rPr lang="ru-RU" dirty="0" smtClean="0"/>
              <a:t>Образец текста</a:t>
            </a:r>
          </a:p>
          <a:p>
            <a:pPr lvl="1"/>
            <a:r>
              <a:rPr lang="ru-RU" dirty="0" smtClean="0"/>
              <a:t>Второй уровень</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большой заголовок и подзаголовок с текстом">
    <p:spTree>
      <p:nvGrpSpPr>
        <p:cNvPr id="1" name=""/>
        <p:cNvGrpSpPr/>
        <p:nvPr/>
      </p:nvGrpSpPr>
      <p:grpSpPr>
        <a:xfrm>
          <a:off x="0" y="0"/>
          <a:ext cx="0" cy="0"/>
          <a:chOff x="0" y="0"/>
          <a:chExt cx="0" cy="0"/>
        </a:xfrm>
      </p:grpSpPr>
      <p:grpSp>
        <p:nvGrpSpPr>
          <p:cNvPr id="5" name="Group 5"/>
          <p:cNvGrpSpPr>
            <a:grpSpLocks/>
          </p:cNvGrpSpPr>
          <p:nvPr userDrawn="1"/>
        </p:nvGrpSpPr>
        <p:grpSpPr bwMode="auto">
          <a:xfrm>
            <a:off x="571500" y="214313"/>
            <a:ext cx="8186738" cy="827087"/>
            <a:chOff x="476" y="2341"/>
            <a:chExt cx="5157" cy="521"/>
          </a:xfrm>
        </p:grpSpPr>
        <p:pic>
          <p:nvPicPr>
            <p:cNvPr id="6" name="Picture 6" descr="nisse"/>
            <p:cNvPicPr>
              <a:picLocks noChangeAspect="1" noChangeArrowheads="1"/>
            </p:cNvPicPr>
            <p:nvPr/>
          </p:nvPicPr>
          <p:blipFill>
            <a:blip r:embed="rId2" cstate="print"/>
            <a:srcRect/>
            <a:stretch>
              <a:fillRect/>
            </a:stretch>
          </p:blipFill>
          <p:spPr bwMode="auto">
            <a:xfrm>
              <a:off x="4332" y="2341"/>
              <a:ext cx="1301" cy="477"/>
            </a:xfrm>
            <a:prstGeom prst="rect">
              <a:avLst/>
            </a:prstGeom>
            <a:noFill/>
            <a:ln w="9525">
              <a:noFill/>
              <a:miter lim="800000"/>
              <a:headEnd/>
              <a:tailEnd/>
            </a:ln>
          </p:spPr>
        </p:pic>
        <p:grpSp>
          <p:nvGrpSpPr>
            <p:cNvPr id="7" name="Group 7"/>
            <p:cNvGrpSpPr>
              <a:grpSpLocks/>
            </p:cNvGrpSpPr>
            <p:nvPr/>
          </p:nvGrpSpPr>
          <p:grpSpPr bwMode="auto">
            <a:xfrm>
              <a:off x="476" y="2840"/>
              <a:ext cx="5157" cy="22"/>
              <a:chOff x="467" y="624"/>
              <a:chExt cx="5044" cy="22"/>
            </a:xfrm>
          </p:grpSpPr>
          <p:sp>
            <p:nvSpPr>
              <p:cNvPr id="8" name="Line 8"/>
              <p:cNvSpPr>
                <a:spLocks noChangeShapeType="1"/>
              </p:cNvSpPr>
              <p:nvPr/>
            </p:nvSpPr>
            <p:spPr bwMode="auto">
              <a:xfrm>
                <a:off x="469" y="646"/>
                <a:ext cx="5042" cy="0"/>
              </a:xfrm>
              <a:prstGeom prst="line">
                <a:avLst/>
              </a:prstGeom>
              <a:noFill/>
              <a:ln w="22225">
                <a:solidFill>
                  <a:schemeClr val="tx1"/>
                </a:solidFill>
                <a:round/>
                <a:headEnd/>
                <a:tailEnd/>
              </a:ln>
            </p:spPr>
            <p:txBody>
              <a:bodyPr lIns="0" tIns="0" rIns="0" bIns="0"/>
              <a:lstStyle/>
              <a:p>
                <a:pPr fontAlgn="auto">
                  <a:spcBef>
                    <a:spcPts val="0"/>
                  </a:spcBef>
                  <a:spcAft>
                    <a:spcPts val="0"/>
                  </a:spcAft>
                  <a:defRPr/>
                </a:pPr>
                <a:endParaRPr lang="ru-RU">
                  <a:latin typeface="+mn-lt"/>
                  <a:cs typeface="+mn-cs"/>
                </a:endParaRPr>
              </a:p>
            </p:txBody>
          </p:sp>
          <p:sp>
            <p:nvSpPr>
              <p:cNvPr id="9" name="Line 9"/>
              <p:cNvSpPr>
                <a:spLocks noChangeShapeType="1"/>
              </p:cNvSpPr>
              <p:nvPr/>
            </p:nvSpPr>
            <p:spPr bwMode="auto">
              <a:xfrm>
                <a:off x="467" y="624"/>
                <a:ext cx="5041" cy="0"/>
              </a:xfrm>
              <a:prstGeom prst="line">
                <a:avLst/>
              </a:prstGeom>
              <a:noFill/>
              <a:ln w="22225">
                <a:solidFill>
                  <a:srgbClr val="FFCC00"/>
                </a:solidFill>
                <a:round/>
                <a:headEnd/>
                <a:tailEnd/>
              </a:ln>
            </p:spPr>
            <p:txBody>
              <a:bodyPr lIns="0" tIns="0" rIns="0" bIns="0"/>
              <a:lstStyle/>
              <a:p>
                <a:pPr fontAlgn="auto">
                  <a:spcBef>
                    <a:spcPts val="0"/>
                  </a:spcBef>
                  <a:spcAft>
                    <a:spcPts val="0"/>
                  </a:spcAft>
                  <a:defRPr/>
                </a:pPr>
                <a:endParaRPr lang="ru-RU">
                  <a:latin typeface="+mn-lt"/>
                  <a:cs typeface="+mn-cs"/>
                </a:endParaRPr>
              </a:p>
            </p:txBody>
          </p:sp>
        </p:grpSp>
      </p:grpSp>
      <p:sp>
        <p:nvSpPr>
          <p:cNvPr id="10" name="Rectangle 10"/>
          <p:cNvSpPr>
            <a:spLocks noChangeArrowheads="1"/>
          </p:cNvSpPr>
          <p:nvPr userDrawn="1"/>
        </p:nvSpPr>
        <p:spPr bwMode="auto">
          <a:xfrm flipH="1">
            <a:off x="0" y="0"/>
            <a:ext cx="357188" cy="6858000"/>
          </a:xfrm>
          <a:prstGeom prst="rect">
            <a:avLst/>
          </a:prstGeom>
          <a:gradFill rotWithShape="0">
            <a:gsLst>
              <a:gs pos="0">
                <a:srgbClr val="FFC0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a:gradFill>
          <a:ln w="9525">
            <a:noFill/>
            <a:miter lim="800000"/>
            <a:headEnd/>
            <a:tailEnd/>
          </a:ln>
        </p:spPr>
        <p:txBody>
          <a:bodyPr wrap="none" lIns="0" tIns="0" rIns="0" bIns="0" anchor="ctr"/>
          <a:lstStyle/>
          <a:p>
            <a:pPr fontAlgn="auto">
              <a:spcBef>
                <a:spcPts val="0"/>
              </a:spcBef>
              <a:spcAft>
                <a:spcPts val="0"/>
              </a:spcAft>
              <a:defRPr/>
            </a:pPr>
            <a:endParaRPr lang="ru-RU">
              <a:latin typeface="Calibri" pitchFamily="34" charset="0"/>
              <a:cs typeface="+mn-cs"/>
            </a:endParaRPr>
          </a:p>
        </p:txBody>
      </p:sp>
      <p:sp>
        <p:nvSpPr>
          <p:cNvPr id="11" name="Текст 5"/>
          <p:cNvSpPr>
            <a:spLocks noGrp="1"/>
          </p:cNvSpPr>
          <p:nvPr>
            <p:ph type="body" sz="quarter" idx="11"/>
          </p:nvPr>
        </p:nvSpPr>
        <p:spPr>
          <a:xfrm>
            <a:off x="571472" y="1928802"/>
            <a:ext cx="8215370" cy="4643470"/>
          </a:xfrm>
        </p:spPr>
        <p:txBody>
          <a:bodyPr/>
          <a:lstStyle>
            <a:lvl1pPr marL="0" indent="0">
              <a:buNone/>
              <a:defRPr sz="2000" b="1" i="1"/>
            </a:lvl1pPr>
            <a:lvl2pPr marL="0" indent="0">
              <a:buNone/>
              <a:defRPr sz="2000"/>
            </a:lvl2pPr>
          </a:lstStyle>
          <a:p>
            <a:pPr lvl="0"/>
            <a:r>
              <a:rPr lang="ru-RU" dirty="0" smtClean="0"/>
              <a:t>Образец текста</a:t>
            </a:r>
          </a:p>
          <a:p>
            <a:pPr lvl="1"/>
            <a:r>
              <a:rPr lang="ru-RU" dirty="0" smtClean="0"/>
              <a:t>Второй уровень</a:t>
            </a:r>
          </a:p>
        </p:txBody>
      </p:sp>
      <p:sp>
        <p:nvSpPr>
          <p:cNvPr id="12" name="Заголовок 1"/>
          <p:cNvSpPr>
            <a:spLocks noGrp="1"/>
          </p:cNvSpPr>
          <p:nvPr>
            <p:ph type="title"/>
          </p:nvPr>
        </p:nvSpPr>
        <p:spPr>
          <a:xfrm>
            <a:off x="571472" y="0"/>
            <a:ext cx="6143668" cy="1000108"/>
          </a:xfrm>
          <a:effectLst>
            <a:outerShdw blurRad="50800" dist="38100" dir="5400000" algn="t" rotWithShape="0">
              <a:prstClr val="black">
                <a:alpha val="20000"/>
              </a:prstClr>
            </a:outerShdw>
          </a:effectLst>
        </p:spPr>
        <p:txBody>
          <a:bodyPr anchor="t">
            <a:normAutofit/>
          </a:bodyPr>
          <a:lstStyle>
            <a:lvl1pPr algn="l">
              <a:lnSpc>
                <a:spcPts val="2400"/>
              </a:lnSpc>
              <a:spcAft>
                <a:spcPts val="0"/>
              </a:spcAft>
              <a:defRPr sz="2400" b="1" i="1" baseline="0">
                <a:solidFill>
                  <a:schemeClr val="accent2"/>
                </a:solidFill>
              </a:defRPr>
            </a:lvl1pPr>
          </a:lstStyle>
          <a:p>
            <a:r>
              <a:rPr lang="ru-RU" smtClean="0"/>
              <a:t>Образец заголовка</a:t>
            </a:r>
            <a:endParaRPr lang="ru-RU" dirty="0"/>
          </a:p>
        </p:txBody>
      </p:sp>
      <p:sp>
        <p:nvSpPr>
          <p:cNvPr id="15" name="Текст 9"/>
          <p:cNvSpPr>
            <a:spLocks noGrp="1"/>
          </p:cNvSpPr>
          <p:nvPr>
            <p:ph type="body" sz="quarter" idx="12"/>
          </p:nvPr>
        </p:nvSpPr>
        <p:spPr>
          <a:xfrm>
            <a:off x="571472" y="1214422"/>
            <a:ext cx="8215341" cy="500066"/>
          </a:xfrm>
        </p:spPr>
        <p:txBody>
          <a:bodyPr>
            <a:noAutofit/>
          </a:bodyPr>
          <a:lstStyle>
            <a:lvl1pPr marL="0" indent="0">
              <a:lnSpc>
                <a:spcPts val="1700"/>
              </a:lnSpc>
              <a:buNone/>
              <a:defRPr lang="ru-RU" sz="1800" b="1" i="1" baseline="0" dirty="0" smtClean="0">
                <a:solidFill>
                  <a:schemeClr val="accent2"/>
                </a:solidFill>
              </a:defRPr>
            </a:lvl1pPr>
          </a:lstStyle>
          <a:p>
            <a:pPr lvl="0"/>
            <a:r>
              <a:rPr lang="ru-RU" dirty="0" smtClean="0"/>
              <a:t>Образец </a:t>
            </a:r>
          </a:p>
          <a:p>
            <a:pPr lvl="0"/>
            <a:r>
              <a:rPr lang="ru-RU" dirty="0" smtClean="0"/>
              <a:t>подзаголовка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заголовок с таблицей">
    <p:spTree>
      <p:nvGrpSpPr>
        <p:cNvPr id="1" name=""/>
        <p:cNvGrpSpPr/>
        <p:nvPr/>
      </p:nvGrpSpPr>
      <p:grpSpPr>
        <a:xfrm>
          <a:off x="0" y="0"/>
          <a:ext cx="0" cy="0"/>
          <a:chOff x="0" y="0"/>
          <a:chExt cx="0" cy="0"/>
        </a:xfrm>
      </p:grpSpPr>
      <p:grpSp>
        <p:nvGrpSpPr>
          <p:cNvPr id="4" name="Group 5"/>
          <p:cNvGrpSpPr>
            <a:grpSpLocks/>
          </p:cNvGrpSpPr>
          <p:nvPr userDrawn="1"/>
        </p:nvGrpSpPr>
        <p:grpSpPr bwMode="auto">
          <a:xfrm>
            <a:off x="571500" y="214313"/>
            <a:ext cx="8186738" cy="827087"/>
            <a:chOff x="476" y="2341"/>
            <a:chExt cx="5157" cy="521"/>
          </a:xfrm>
        </p:grpSpPr>
        <p:pic>
          <p:nvPicPr>
            <p:cNvPr id="5" name="Picture 6" descr="nisse"/>
            <p:cNvPicPr>
              <a:picLocks noChangeAspect="1" noChangeArrowheads="1"/>
            </p:cNvPicPr>
            <p:nvPr/>
          </p:nvPicPr>
          <p:blipFill>
            <a:blip r:embed="rId2" cstate="print"/>
            <a:srcRect/>
            <a:stretch>
              <a:fillRect/>
            </a:stretch>
          </p:blipFill>
          <p:spPr bwMode="auto">
            <a:xfrm>
              <a:off x="4332" y="2341"/>
              <a:ext cx="1301" cy="477"/>
            </a:xfrm>
            <a:prstGeom prst="rect">
              <a:avLst/>
            </a:prstGeom>
            <a:noFill/>
            <a:ln w="9525">
              <a:noFill/>
              <a:miter lim="800000"/>
              <a:headEnd/>
              <a:tailEnd/>
            </a:ln>
          </p:spPr>
        </p:pic>
        <p:grpSp>
          <p:nvGrpSpPr>
            <p:cNvPr id="6" name="Group 7"/>
            <p:cNvGrpSpPr>
              <a:grpSpLocks/>
            </p:cNvGrpSpPr>
            <p:nvPr/>
          </p:nvGrpSpPr>
          <p:grpSpPr bwMode="auto">
            <a:xfrm>
              <a:off x="476" y="2840"/>
              <a:ext cx="5157" cy="22"/>
              <a:chOff x="467" y="624"/>
              <a:chExt cx="5044" cy="22"/>
            </a:xfrm>
          </p:grpSpPr>
          <p:sp>
            <p:nvSpPr>
              <p:cNvPr id="7" name="Line 8"/>
              <p:cNvSpPr>
                <a:spLocks noChangeShapeType="1"/>
              </p:cNvSpPr>
              <p:nvPr/>
            </p:nvSpPr>
            <p:spPr bwMode="auto">
              <a:xfrm>
                <a:off x="469" y="646"/>
                <a:ext cx="5042" cy="0"/>
              </a:xfrm>
              <a:prstGeom prst="line">
                <a:avLst/>
              </a:prstGeom>
              <a:noFill/>
              <a:ln w="22225">
                <a:solidFill>
                  <a:schemeClr val="tx1"/>
                </a:solidFill>
                <a:round/>
                <a:headEnd/>
                <a:tailEnd/>
              </a:ln>
            </p:spPr>
            <p:txBody>
              <a:bodyPr lIns="0" tIns="0" rIns="0" bIns="0"/>
              <a:lstStyle/>
              <a:p>
                <a:pPr fontAlgn="auto">
                  <a:spcBef>
                    <a:spcPts val="0"/>
                  </a:spcBef>
                  <a:spcAft>
                    <a:spcPts val="0"/>
                  </a:spcAft>
                  <a:defRPr/>
                </a:pPr>
                <a:endParaRPr lang="ru-RU">
                  <a:latin typeface="+mn-lt"/>
                  <a:cs typeface="+mn-cs"/>
                </a:endParaRPr>
              </a:p>
            </p:txBody>
          </p:sp>
          <p:sp>
            <p:nvSpPr>
              <p:cNvPr id="8" name="Line 9"/>
              <p:cNvSpPr>
                <a:spLocks noChangeShapeType="1"/>
              </p:cNvSpPr>
              <p:nvPr/>
            </p:nvSpPr>
            <p:spPr bwMode="auto">
              <a:xfrm>
                <a:off x="467" y="624"/>
                <a:ext cx="5041" cy="0"/>
              </a:xfrm>
              <a:prstGeom prst="line">
                <a:avLst/>
              </a:prstGeom>
              <a:noFill/>
              <a:ln w="22225">
                <a:solidFill>
                  <a:srgbClr val="FFCC00"/>
                </a:solidFill>
                <a:round/>
                <a:headEnd/>
                <a:tailEnd/>
              </a:ln>
            </p:spPr>
            <p:txBody>
              <a:bodyPr lIns="0" tIns="0" rIns="0" bIns="0"/>
              <a:lstStyle/>
              <a:p>
                <a:pPr fontAlgn="auto">
                  <a:spcBef>
                    <a:spcPts val="0"/>
                  </a:spcBef>
                  <a:spcAft>
                    <a:spcPts val="0"/>
                  </a:spcAft>
                  <a:defRPr/>
                </a:pPr>
                <a:endParaRPr lang="ru-RU">
                  <a:latin typeface="+mn-lt"/>
                  <a:cs typeface="+mn-cs"/>
                </a:endParaRPr>
              </a:p>
            </p:txBody>
          </p:sp>
        </p:grpSp>
      </p:grpSp>
      <p:sp>
        <p:nvSpPr>
          <p:cNvPr id="9" name="Rectangle 10"/>
          <p:cNvSpPr>
            <a:spLocks noChangeArrowheads="1"/>
          </p:cNvSpPr>
          <p:nvPr userDrawn="1"/>
        </p:nvSpPr>
        <p:spPr bwMode="auto">
          <a:xfrm flipH="1">
            <a:off x="0" y="0"/>
            <a:ext cx="357188" cy="6858000"/>
          </a:xfrm>
          <a:prstGeom prst="rect">
            <a:avLst/>
          </a:prstGeom>
          <a:gradFill rotWithShape="0">
            <a:gsLst>
              <a:gs pos="0">
                <a:srgbClr val="FFC0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a:gradFill>
          <a:ln w="9525">
            <a:noFill/>
            <a:miter lim="800000"/>
            <a:headEnd/>
            <a:tailEnd/>
          </a:ln>
        </p:spPr>
        <p:txBody>
          <a:bodyPr wrap="none" lIns="0" tIns="0" rIns="0" bIns="0" anchor="ctr"/>
          <a:lstStyle/>
          <a:p>
            <a:pPr fontAlgn="auto">
              <a:spcBef>
                <a:spcPts val="0"/>
              </a:spcBef>
              <a:spcAft>
                <a:spcPts val="0"/>
              </a:spcAft>
              <a:defRPr/>
            </a:pPr>
            <a:endParaRPr lang="ru-RU">
              <a:latin typeface="Calibri" pitchFamily="34" charset="0"/>
              <a:cs typeface="+mn-cs"/>
            </a:endParaRPr>
          </a:p>
        </p:txBody>
      </p:sp>
      <p:sp>
        <p:nvSpPr>
          <p:cNvPr id="10" name="Таблица 9"/>
          <p:cNvSpPr>
            <a:spLocks noGrp="1"/>
          </p:cNvSpPr>
          <p:nvPr>
            <p:ph type="tbl" sz="quarter" idx="10"/>
          </p:nvPr>
        </p:nvSpPr>
        <p:spPr>
          <a:xfrm>
            <a:off x="571472" y="1428736"/>
            <a:ext cx="8143903" cy="5072077"/>
          </a:xfrm>
        </p:spPr>
        <p:txBody>
          <a:bodyPr rtlCol="0">
            <a:normAutofit/>
          </a:bodyPr>
          <a:lstStyle/>
          <a:p>
            <a:pPr lvl="0"/>
            <a:endParaRPr lang="ru-RU" noProof="0"/>
          </a:p>
        </p:txBody>
      </p:sp>
      <p:sp>
        <p:nvSpPr>
          <p:cNvPr id="11" name="Заголовок 1"/>
          <p:cNvSpPr>
            <a:spLocks noGrp="1"/>
          </p:cNvSpPr>
          <p:nvPr>
            <p:ph type="title"/>
          </p:nvPr>
        </p:nvSpPr>
        <p:spPr>
          <a:xfrm>
            <a:off x="571472" y="142852"/>
            <a:ext cx="6143668" cy="857256"/>
          </a:xfrm>
          <a:effectLst>
            <a:outerShdw blurRad="50800" dist="38100" dir="5400000" algn="t" rotWithShape="0">
              <a:prstClr val="black">
                <a:alpha val="20000"/>
              </a:prstClr>
            </a:outerShdw>
          </a:effectLst>
        </p:spPr>
        <p:txBody>
          <a:bodyPr>
            <a:normAutofit/>
          </a:bodyPr>
          <a:lstStyle>
            <a:lvl1pPr algn="l">
              <a:lnSpc>
                <a:spcPts val="3500"/>
              </a:lnSpc>
              <a:spcAft>
                <a:spcPts val="0"/>
              </a:spcAft>
              <a:defRPr sz="4000" b="1" i="1" baseline="0">
                <a:solidFill>
                  <a:schemeClr val="accent2"/>
                </a:solidFill>
              </a:defRPr>
            </a:lvl1pPr>
          </a:lstStyle>
          <a:p>
            <a:r>
              <a:rPr lang="ru-RU" smtClean="0"/>
              <a:t>Образец заголовка</a:t>
            </a:r>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большой заголовок с таблицей">
    <p:spTree>
      <p:nvGrpSpPr>
        <p:cNvPr id="1" name=""/>
        <p:cNvGrpSpPr/>
        <p:nvPr/>
      </p:nvGrpSpPr>
      <p:grpSpPr>
        <a:xfrm>
          <a:off x="0" y="0"/>
          <a:ext cx="0" cy="0"/>
          <a:chOff x="0" y="0"/>
          <a:chExt cx="0" cy="0"/>
        </a:xfrm>
      </p:grpSpPr>
      <p:grpSp>
        <p:nvGrpSpPr>
          <p:cNvPr id="4" name="Group 5"/>
          <p:cNvGrpSpPr>
            <a:grpSpLocks/>
          </p:cNvGrpSpPr>
          <p:nvPr userDrawn="1"/>
        </p:nvGrpSpPr>
        <p:grpSpPr bwMode="auto">
          <a:xfrm>
            <a:off x="571500" y="214313"/>
            <a:ext cx="8186738" cy="827087"/>
            <a:chOff x="476" y="2341"/>
            <a:chExt cx="5157" cy="521"/>
          </a:xfrm>
        </p:grpSpPr>
        <p:pic>
          <p:nvPicPr>
            <p:cNvPr id="5" name="Picture 6" descr="nisse"/>
            <p:cNvPicPr>
              <a:picLocks noChangeAspect="1" noChangeArrowheads="1"/>
            </p:cNvPicPr>
            <p:nvPr/>
          </p:nvPicPr>
          <p:blipFill>
            <a:blip r:embed="rId2" cstate="print"/>
            <a:srcRect/>
            <a:stretch>
              <a:fillRect/>
            </a:stretch>
          </p:blipFill>
          <p:spPr bwMode="auto">
            <a:xfrm>
              <a:off x="4332" y="2341"/>
              <a:ext cx="1301" cy="477"/>
            </a:xfrm>
            <a:prstGeom prst="rect">
              <a:avLst/>
            </a:prstGeom>
            <a:noFill/>
            <a:ln w="9525">
              <a:noFill/>
              <a:miter lim="800000"/>
              <a:headEnd/>
              <a:tailEnd/>
            </a:ln>
          </p:spPr>
        </p:pic>
        <p:grpSp>
          <p:nvGrpSpPr>
            <p:cNvPr id="6" name="Group 7"/>
            <p:cNvGrpSpPr>
              <a:grpSpLocks/>
            </p:cNvGrpSpPr>
            <p:nvPr/>
          </p:nvGrpSpPr>
          <p:grpSpPr bwMode="auto">
            <a:xfrm>
              <a:off x="476" y="2840"/>
              <a:ext cx="5157" cy="22"/>
              <a:chOff x="467" y="624"/>
              <a:chExt cx="5044" cy="22"/>
            </a:xfrm>
          </p:grpSpPr>
          <p:sp>
            <p:nvSpPr>
              <p:cNvPr id="7" name="Line 8"/>
              <p:cNvSpPr>
                <a:spLocks noChangeShapeType="1"/>
              </p:cNvSpPr>
              <p:nvPr/>
            </p:nvSpPr>
            <p:spPr bwMode="auto">
              <a:xfrm>
                <a:off x="469" y="646"/>
                <a:ext cx="5042" cy="0"/>
              </a:xfrm>
              <a:prstGeom prst="line">
                <a:avLst/>
              </a:prstGeom>
              <a:noFill/>
              <a:ln w="22225">
                <a:solidFill>
                  <a:schemeClr val="tx1"/>
                </a:solidFill>
                <a:round/>
                <a:headEnd/>
                <a:tailEnd/>
              </a:ln>
            </p:spPr>
            <p:txBody>
              <a:bodyPr lIns="0" tIns="0" rIns="0" bIns="0"/>
              <a:lstStyle/>
              <a:p>
                <a:pPr fontAlgn="auto">
                  <a:spcBef>
                    <a:spcPts val="0"/>
                  </a:spcBef>
                  <a:spcAft>
                    <a:spcPts val="0"/>
                  </a:spcAft>
                  <a:defRPr/>
                </a:pPr>
                <a:endParaRPr lang="ru-RU">
                  <a:latin typeface="+mn-lt"/>
                  <a:cs typeface="+mn-cs"/>
                </a:endParaRPr>
              </a:p>
            </p:txBody>
          </p:sp>
          <p:sp>
            <p:nvSpPr>
              <p:cNvPr id="8" name="Line 9"/>
              <p:cNvSpPr>
                <a:spLocks noChangeShapeType="1"/>
              </p:cNvSpPr>
              <p:nvPr/>
            </p:nvSpPr>
            <p:spPr bwMode="auto">
              <a:xfrm>
                <a:off x="467" y="624"/>
                <a:ext cx="5041" cy="0"/>
              </a:xfrm>
              <a:prstGeom prst="line">
                <a:avLst/>
              </a:prstGeom>
              <a:noFill/>
              <a:ln w="22225">
                <a:solidFill>
                  <a:srgbClr val="FFCC00"/>
                </a:solidFill>
                <a:round/>
                <a:headEnd/>
                <a:tailEnd/>
              </a:ln>
            </p:spPr>
            <p:txBody>
              <a:bodyPr lIns="0" tIns="0" rIns="0" bIns="0"/>
              <a:lstStyle/>
              <a:p>
                <a:pPr fontAlgn="auto">
                  <a:spcBef>
                    <a:spcPts val="0"/>
                  </a:spcBef>
                  <a:spcAft>
                    <a:spcPts val="0"/>
                  </a:spcAft>
                  <a:defRPr/>
                </a:pPr>
                <a:endParaRPr lang="ru-RU">
                  <a:latin typeface="+mn-lt"/>
                  <a:cs typeface="+mn-cs"/>
                </a:endParaRPr>
              </a:p>
            </p:txBody>
          </p:sp>
        </p:grpSp>
      </p:grpSp>
      <p:sp>
        <p:nvSpPr>
          <p:cNvPr id="9" name="Rectangle 10"/>
          <p:cNvSpPr>
            <a:spLocks noChangeArrowheads="1"/>
          </p:cNvSpPr>
          <p:nvPr userDrawn="1"/>
        </p:nvSpPr>
        <p:spPr bwMode="auto">
          <a:xfrm flipH="1">
            <a:off x="0" y="0"/>
            <a:ext cx="357188" cy="6858000"/>
          </a:xfrm>
          <a:prstGeom prst="rect">
            <a:avLst/>
          </a:prstGeom>
          <a:gradFill rotWithShape="0">
            <a:gsLst>
              <a:gs pos="0">
                <a:srgbClr val="FFC0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a:gradFill>
          <a:ln w="9525">
            <a:noFill/>
            <a:miter lim="800000"/>
            <a:headEnd/>
            <a:tailEnd/>
          </a:ln>
        </p:spPr>
        <p:txBody>
          <a:bodyPr wrap="none" lIns="0" tIns="0" rIns="0" bIns="0" anchor="ctr"/>
          <a:lstStyle/>
          <a:p>
            <a:pPr fontAlgn="auto">
              <a:spcBef>
                <a:spcPts val="0"/>
              </a:spcBef>
              <a:spcAft>
                <a:spcPts val="0"/>
              </a:spcAft>
              <a:defRPr/>
            </a:pPr>
            <a:endParaRPr lang="ru-RU">
              <a:latin typeface="Calibri" pitchFamily="34" charset="0"/>
              <a:cs typeface="+mn-cs"/>
            </a:endParaRPr>
          </a:p>
        </p:txBody>
      </p:sp>
      <p:sp>
        <p:nvSpPr>
          <p:cNvPr id="12" name="Таблица 9"/>
          <p:cNvSpPr>
            <a:spLocks noGrp="1"/>
          </p:cNvSpPr>
          <p:nvPr>
            <p:ph type="tbl" sz="quarter" idx="10"/>
          </p:nvPr>
        </p:nvSpPr>
        <p:spPr>
          <a:xfrm>
            <a:off x="571472" y="1428736"/>
            <a:ext cx="8143903" cy="5072077"/>
          </a:xfrm>
        </p:spPr>
        <p:txBody>
          <a:bodyPr rtlCol="0">
            <a:normAutofit/>
          </a:bodyPr>
          <a:lstStyle/>
          <a:p>
            <a:pPr lvl="0"/>
            <a:endParaRPr lang="ru-RU" noProof="0"/>
          </a:p>
        </p:txBody>
      </p:sp>
      <p:sp>
        <p:nvSpPr>
          <p:cNvPr id="18" name="Заголовок 1"/>
          <p:cNvSpPr>
            <a:spLocks noGrp="1"/>
          </p:cNvSpPr>
          <p:nvPr>
            <p:ph type="title"/>
          </p:nvPr>
        </p:nvSpPr>
        <p:spPr>
          <a:xfrm>
            <a:off x="571472" y="0"/>
            <a:ext cx="6143668" cy="1000108"/>
          </a:xfrm>
          <a:effectLst>
            <a:outerShdw blurRad="50800" dist="38100" dir="5400000" algn="t" rotWithShape="0">
              <a:prstClr val="black">
                <a:alpha val="20000"/>
              </a:prstClr>
            </a:outerShdw>
          </a:effectLst>
        </p:spPr>
        <p:txBody>
          <a:bodyPr anchor="t">
            <a:normAutofit/>
          </a:bodyPr>
          <a:lstStyle>
            <a:lvl1pPr algn="l">
              <a:lnSpc>
                <a:spcPts val="2400"/>
              </a:lnSpc>
              <a:spcAft>
                <a:spcPts val="0"/>
              </a:spcAft>
              <a:defRPr sz="2400" b="1" i="1" baseline="0">
                <a:solidFill>
                  <a:schemeClr val="accent2"/>
                </a:solidFill>
              </a:defRPr>
            </a:lvl1pPr>
          </a:lstStyle>
          <a:p>
            <a:r>
              <a:rPr lang="ru-RU" smtClean="0"/>
              <a:t>Образец заголовка</a:t>
            </a:r>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таблица с подзаголовком">
    <p:spTree>
      <p:nvGrpSpPr>
        <p:cNvPr id="1" name=""/>
        <p:cNvGrpSpPr/>
        <p:nvPr/>
      </p:nvGrpSpPr>
      <p:grpSpPr>
        <a:xfrm>
          <a:off x="0" y="0"/>
          <a:ext cx="0" cy="0"/>
          <a:chOff x="0" y="0"/>
          <a:chExt cx="0" cy="0"/>
        </a:xfrm>
      </p:grpSpPr>
      <p:grpSp>
        <p:nvGrpSpPr>
          <p:cNvPr id="5" name="Group 5"/>
          <p:cNvGrpSpPr>
            <a:grpSpLocks/>
          </p:cNvGrpSpPr>
          <p:nvPr userDrawn="1"/>
        </p:nvGrpSpPr>
        <p:grpSpPr bwMode="auto">
          <a:xfrm>
            <a:off x="571500" y="214313"/>
            <a:ext cx="8186738" cy="827087"/>
            <a:chOff x="476" y="2341"/>
            <a:chExt cx="5157" cy="521"/>
          </a:xfrm>
        </p:grpSpPr>
        <p:pic>
          <p:nvPicPr>
            <p:cNvPr id="7" name="Picture 6" descr="nisse"/>
            <p:cNvPicPr>
              <a:picLocks noChangeAspect="1" noChangeArrowheads="1"/>
            </p:cNvPicPr>
            <p:nvPr/>
          </p:nvPicPr>
          <p:blipFill>
            <a:blip r:embed="rId2" cstate="print"/>
            <a:srcRect/>
            <a:stretch>
              <a:fillRect/>
            </a:stretch>
          </p:blipFill>
          <p:spPr bwMode="auto">
            <a:xfrm>
              <a:off x="4332" y="2341"/>
              <a:ext cx="1301" cy="477"/>
            </a:xfrm>
            <a:prstGeom prst="rect">
              <a:avLst/>
            </a:prstGeom>
            <a:noFill/>
            <a:ln w="9525">
              <a:noFill/>
              <a:miter lim="800000"/>
              <a:headEnd/>
              <a:tailEnd/>
            </a:ln>
          </p:spPr>
        </p:pic>
        <p:grpSp>
          <p:nvGrpSpPr>
            <p:cNvPr id="8" name="Group 7"/>
            <p:cNvGrpSpPr>
              <a:grpSpLocks/>
            </p:cNvGrpSpPr>
            <p:nvPr/>
          </p:nvGrpSpPr>
          <p:grpSpPr bwMode="auto">
            <a:xfrm>
              <a:off x="476" y="2840"/>
              <a:ext cx="5157" cy="22"/>
              <a:chOff x="467" y="624"/>
              <a:chExt cx="5044" cy="22"/>
            </a:xfrm>
          </p:grpSpPr>
          <p:sp>
            <p:nvSpPr>
              <p:cNvPr id="9" name="Line 8"/>
              <p:cNvSpPr>
                <a:spLocks noChangeShapeType="1"/>
              </p:cNvSpPr>
              <p:nvPr/>
            </p:nvSpPr>
            <p:spPr bwMode="auto">
              <a:xfrm>
                <a:off x="469" y="646"/>
                <a:ext cx="5042" cy="0"/>
              </a:xfrm>
              <a:prstGeom prst="line">
                <a:avLst/>
              </a:prstGeom>
              <a:noFill/>
              <a:ln w="22225">
                <a:solidFill>
                  <a:schemeClr val="tx1"/>
                </a:solidFill>
                <a:round/>
                <a:headEnd/>
                <a:tailEnd/>
              </a:ln>
            </p:spPr>
            <p:txBody>
              <a:bodyPr lIns="0" tIns="0" rIns="0" bIns="0"/>
              <a:lstStyle/>
              <a:p>
                <a:pPr fontAlgn="auto">
                  <a:spcBef>
                    <a:spcPts val="0"/>
                  </a:spcBef>
                  <a:spcAft>
                    <a:spcPts val="0"/>
                  </a:spcAft>
                  <a:defRPr/>
                </a:pPr>
                <a:endParaRPr lang="ru-RU">
                  <a:latin typeface="+mn-lt"/>
                  <a:cs typeface="+mn-cs"/>
                </a:endParaRPr>
              </a:p>
            </p:txBody>
          </p:sp>
          <p:sp>
            <p:nvSpPr>
              <p:cNvPr id="10" name="Line 9"/>
              <p:cNvSpPr>
                <a:spLocks noChangeShapeType="1"/>
              </p:cNvSpPr>
              <p:nvPr/>
            </p:nvSpPr>
            <p:spPr bwMode="auto">
              <a:xfrm>
                <a:off x="467" y="624"/>
                <a:ext cx="5041" cy="0"/>
              </a:xfrm>
              <a:prstGeom prst="line">
                <a:avLst/>
              </a:prstGeom>
              <a:noFill/>
              <a:ln w="22225">
                <a:solidFill>
                  <a:srgbClr val="FFCC00"/>
                </a:solidFill>
                <a:round/>
                <a:headEnd/>
                <a:tailEnd/>
              </a:ln>
            </p:spPr>
            <p:txBody>
              <a:bodyPr lIns="0" tIns="0" rIns="0" bIns="0"/>
              <a:lstStyle/>
              <a:p>
                <a:pPr fontAlgn="auto">
                  <a:spcBef>
                    <a:spcPts val="0"/>
                  </a:spcBef>
                  <a:spcAft>
                    <a:spcPts val="0"/>
                  </a:spcAft>
                  <a:defRPr/>
                </a:pPr>
                <a:endParaRPr lang="ru-RU">
                  <a:latin typeface="+mn-lt"/>
                  <a:cs typeface="+mn-cs"/>
                </a:endParaRPr>
              </a:p>
            </p:txBody>
          </p:sp>
        </p:grpSp>
      </p:grpSp>
      <p:sp>
        <p:nvSpPr>
          <p:cNvPr id="11" name="Rectangle 10"/>
          <p:cNvSpPr>
            <a:spLocks noChangeArrowheads="1"/>
          </p:cNvSpPr>
          <p:nvPr userDrawn="1"/>
        </p:nvSpPr>
        <p:spPr bwMode="auto">
          <a:xfrm flipH="1">
            <a:off x="0" y="0"/>
            <a:ext cx="357188" cy="6858000"/>
          </a:xfrm>
          <a:prstGeom prst="rect">
            <a:avLst/>
          </a:prstGeom>
          <a:gradFill rotWithShape="0">
            <a:gsLst>
              <a:gs pos="0">
                <a:srgbClr val="FFC0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a:gradFill>
          <a:ln w="9525">
            <a:noFill/>
            <a:miter lim="800000"/>
            <a:headEnd/>
            <a:tailEnd/>
          </a:ln>
        </p:spPr>
        <p:txBody>
          <a:bodyPr wrap="none" lIns="0" tIns="0" rIns="0" bIns="0" anchor="ctr"/>
          <a:lstStyle/>
          <a:p>
            <a:pPr fontAlgn="auto">
              <a:spcBef>
                <a:spcPts val="0"/>
              </a:spcBef>
              <a:spcAft>
                <a:spcPts val="0"/>
              </a:spcAft>
              <a:defRPr/>
            </a:pPr>
            <a:endParaRPr lang="ru-RU">
              <a:latin typeface="Calibri" pitchFamily="34" charset="0"/>
              <a:cs typeface="+mn-cs"/>
            </a:endParaRPr>
          </a:p>
        </p:txBody>
      </p:sp>
      <p:sp>
        <p:nvSpPr>
          <p:cNvPr id="6" name="Текст 9"/>
          <p:cNvSpPr>
            <a:spLocks noGrp="1"/>
          </p:cNvSpPr>
          <p:nvPr>
            <p:ph type="body" sz="quarter" idx="11"/>
          </p:nvPr>
        </p:nvSpPr>
        <p:spPr>
          <a:xfrm>
            <a:off x="571472" y="1214422"/>
            <a:ext cx="8215341" cy="500066"/>
          </a:xfrm>
        </p:spPr>
        <p:txBody>
          <a:bodyPr>
            <a:noAutofit/>
          </a:bodyPr>
          <a:lstStyle>
            <a:lvl1pPr marL="0" indent="0">
              <a:lnSpc>
                <a:spcPts val="1700"/>
              </a:lnSpc>
              <a:buNone/>
              <a:defRPr lang="ru-RU" sz="1800" b="1" i="1" baseline="0" dirty="0" smtClean="0">
                <a:solidFill>
                  <a:schemeClr val="accent2"/>
                </a:solidFill>
              </a:defRPr>
            </a:lvl1pPr>
          </a:lstStyle>
          <a:p>
            <a:pPr lvl="0"/>
            <a:r>
              <a:rPr lang="ru-RU" dirty="0" smtClean="0"/>
              <a:t>Образец </a:t>
            </a:r>
          </a:p>
          <a:p>
            <a:pPr lvl="0"/>
            <a:r>
              <a:rPr lang="ru-RU" dirty="0" smtClean="0"/>
              <a:t>подзаголовка</a:t>
            </a:r>
          </a:p>
        </p:txBody>
      </p:sp>
      <p:sp>
        <p:nvSpPr>
          <p:cNvPr id="13" name="Таблица 9"/>
          <p:cNvSpPr>
            <a:spLocks noGrp="1"/>
          </p:cNvSpPr>
          <p:nvPr>
            <p:ph type="tbl" sz="quarter" idx="10"/>
          </p:nvPr>
        </p:nvSpPr>
        <p:spPr>
          <a:xfrm>
            <a:off x="571472" y="1785926"/>
            <a:ext cx="8143903" cy="4714887"/>
          </a:xfrm>
        </p:spPr>
        <p:txBody>
          <a:bodyPr rtlCol="0">
            <a:normAutofit/>
          </a:bodyPr>
          <a:lstStyle/>
          <a:p>
            <a:pPr lvl="0"/>
            <a:endParaRPr lang="ru-RU" noProof="0"/>
          </a:p>
        </p:txBody>
      </p:sp>
      <p:sp>
        <p:nvSpPr>
          <p:cNvPr id="14" name="Заголовок 1"/>
          <p:cNvSpPr>
            <a:spLocks noGrp="1"/>
          </p:cNvSpPr>
          <p:nvPr>
            <p:ph type="title"/>
          </p:nvPr>
        </p:nvSpPr>
        <p:spPr>
          <a:xfrm>
            <a:off x="571472" y="0"/>
            <a:ext cx="6143668" cy="1000108"/>
          </a:xfrm>
          <a:effectLst>
            <a:outerShdw blurRad="50800" dist="38100" dir="5400000" algn="t" rotWithShape="0">
              <a:prstClr val="black">
                <a:alpha val="20000"/>
              </a:prstClr>
            </a:outerShdw>
          </a:effectLst>
        </p:spPr>
        <p:txBody>
          <a:bodyPr anchor="t">
            <a:normAutofit/>
          </a:bodyPr>
          <a:lstStyle>
            <a:lvl1pPr algn="l">
              <a:lnSpc>
                <a:spcPts val="2400"/>
              </a:lnSpc>
              <a:spcAft>
                <a:spcPts val="0"/>
              </a:spcAft>
              <a:defRPr sz="2400" b="1" i="1" baseline="0">
                <a:solidFill>
                  <a:schemeClr val="accent2"/>
                </a:solidFill>
              </a:defRPr>
            </a:lvl1pPr>
          </a:lstStyle>
          <a:p>
            <a:r>
              <a:rPr lang="ru-RU" smtClean="0"/>
              <a:t>Образец заголовка</a:t>
            </a:r>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большой заголовок">
    <p:spTree>
      <p:nvGrpSpPr>
        <p:cNvPr id="1" name=""/>
        <p:cNvGrpSpPr/>
        <p:nvPr/>
      </p:nvGrpSpPr>
      <p:grpSpPr>
        <a:xfrm>
          <a:off x="0" y="0"/>
          <a:ext cx="0" cy="0"/>
          <a:chOff x="0" y="0"/>
          <a:chExt cx="0" cy="0"/>
        </a:xfrm>
      </p:grpSpPr>
      <p:grpSp>
        <p:nvGrpSpPr>
          <p:cNvPr id="4" name="Group 5"/>
          <p:cNvGrpSpPr>
            <a:grpSpLocks/>
          </p:cNvGrpSpPr>
          <p:nvPr userDrawn="1"/>
        </p:nvGrpSpPr>
        <p:grpSpPr bwMode="auto">
          <a:xfrm>
            <a:off x="571500" y="214313"/>
            <a:ext cx="8186738" cy="827087"/>
            <a:chOff x="476" y="2341"/>
            <a:chExt cx="5157" cy="521"/>
          </a:xfrm>
        </p:grpSpPr>
        <p:pic>
          <p:nvPicPr>
            <p:cNvPr id="5" name="Picture 6" descr="nisse"/>
            <p:cNvPicPr>
              <a:picLocks noChangeAspect="1" noChangeArrowheads="1"/>
            </p:cNvPicPr>
            <p:nvPr/>
          </p:nvPicPr>
          <p:blipFill>
            <a:blip r:embed="rId2" cstate="print"/>
            <a:srcRect/>
            <a:stretch>
              <a:fillRect/>
            </a:stretch>
          </p:blipFill>
          <p:spPr bwMode="auto">
            <a:xfrm>
              <a:off x="4332" y="2341"/>
              <a:ext cx="1301" cy="477"/>
            </a:xfrm>
            <a:prstGeom prst="rect">
              <a:avLst/>
            </a:prstGeom>
            <a:noFill/>
            <a:ln w="9525">
              <a:noFill/>
              <a:miter lim="800000"/>
              <a:headEnd/>
              <a:tailEnd/>
            </a:ln>
          </p:spPr>
        </p:pic>
        <p:grpSp>
          <p:nvGrpSpPr>
            <p:cNvPr id="6" name="Group 7"/>
            <p:cNvGrpSpPr>
              <a:grpSpLocks/>
            </p:cNvGrpSpPr>
            <p:nvPr/>
          </p:nvGrpSpPr>
          <p:grpSpPr bwMode="auto">
            <a:xfrm>
              <a:off x="476" y="2840"/>
              <a:ext cx="5157" cy="22"/>
              <a:chOff x="467" y="624"/>
              <a:chExt cx="5044" cy="22"/>
            </a:xfrm>
          </p:grpSpPr>
          <p:sp>
            <p:nvSpPr>
              <p:cNvPr id="9" name="Line 8"/>
              <p:cNvSpPr>
                <a:spLocks noChangeShapeType="1"/>
              </p:cNvSpPr>
              <p:nvPr/>
            </p:nvSpPr>
            <p:spPr bwMode="auto">
              <a:xfrm>
                <a:off x="469" y="646"/>
                <a:ext cx="5042" cy="0"/>
              </a:xfrm>
              <a:prstGeom prst="line">
                <a:avLst/>
              </a:prstGeom>
              <a:noFill/>
              <a:ln w="22225">
                <a:solidFill>
                  <a:schemeClr val="tx1"/>
                </a:solidFill>
                <a:round/>
                <a:headEnd/>
                <a:tailEnd/>
              </a:ln>
            </p:spPr>
            <p:txBody>
              <a:bodyPr lIns="0" tIns="0" rIns="0" bIns="0"/>
              <a:lstStyle/>
              <a:p>
                <a:pPr fontAlgn="auto">
                  <a:spcBef>
                    <a:spcPts val="0"/>
                  </a:spcBef>
                  <a:spcAft>
                    <a:spcPts val="0"/>
                  </a:spcAft>
                  <a:defRPr/>
                </a:pPr>
                <a:endParaRPr lang="ru-RU">
                  <a:latin typeface="+mn-lt"/>
                  <a:cs typeface="+mn-cs"/>
                </a:endParaRPr>
              </a:p>
            </p:txBody>
          </p:sp>
          <p:sp>
            <p:nvSpPr>
              <p:cNvPr id="10" name="Line 9"/>
              <p:cNvSpPr>
                <a:spLocks noChangeShapeType="1"/>
              </p:cNvSpPr>
              <p:nvPr/>
            </p:nvSpPr>
            <p:spPr bwMode="auto">
              <a:xfrm>
                <a:off x="467" y="624"/>
                <a:ext cx="5041" cy="0"/>
              </a:xfrm>
              <a:prstGeom prst="line">
                <a:avLst/>
              </a:prstGeom>
              <a:noFill/>
              <a:ln w="22225">
                <a:solidFill>
                  <a:srgbClr val="FFCC00"/>
                </a:solidFill>
                <a:round/>
                <a:headEnd/>
                <a:tailEnd/>
              </a:ln>
            </p:spPr>
            <p:txBody>
              <a:bodyPr lIns="0" tIns="0" rIns="0" bIns="0"/>
              <a:lstStyle/>
              <a:p>
                <a:pPr fontAlgn="auto">
                  <a:spcBef>
                    <a:spcPts val="0"/>
                  </a:spcBef>
                  <a:spcAft>
                    <a:spcPts val="0"/>
                  </a:spcAft>
                  <a:defRPr/>
                </a:pPr>
                <a:endParaRPr lang="ru-RU">
                  <a:latin typeface="+mn-lt"/>
                  <a:cs typeface="+mn-cs"/>
                </a:endParaRPr>
              </a:p>
            </p:txBody>
          </p:sp>
        </p:grpSp>
      </p:grpSp>
      <p:sp>
        <p:nvSpPr>
          <p:cNvPr id="11" name="Rectangle 10"/>
          <p:cNvSpPr>
            <a:spLocks noChangeArrowheads="1"/>
          </p:cNvSpPr>
          <p:nvPr userDrawn="1"/>
        </p:nvSpPr>
        <p:spPr bwMode="auto">
          <a:xfrm flipH="1">
            <a:off x="0" y="0"/>
            <a:ext cx="357188" cy="6858000"/>
          </a:xfrm>
          <a:prstGeom prst="rect">
            <a:avLst/>
          </a:prstGeom>
          <a:gradFill rotWithShape="0">
            <a:gsLst>
              <a:gs pos="0">
                <a:srgbClr val="FFC0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a:gradFill>
          <a:ln w="9525">
            <a:noFill/>
            <a:miter lim="800000"/>
            <a:headEnd/>
            <a:tailEnd/>
          </a:ln>
        </p:spPr>
        <p:txBody>
          <a:bodyPr wrap="none" lIns="0" tIns="0" rIns="0" bIns="0" anchor="ctr"/>
          <a:lstStyle/>
          <a:p>
            <a:pPr fontAlgn="auto">
              <a:spcBef>
                <a:spcPts val="0"/>
              </a:spcBef>
              <a:spcAft>
                <a:spcPts val="0"/>
              </a:spcAft>
              <a:defRPr/>
            </a:pPr>
            <a:endParaRPr lang="ru-RU">
              <a:latin typeface="Calibri" pitchFamily="34" charset="0"/>
              <a:cs typeface="+mn-cs"/>
            </a:endParaRPr>
          </a:p>
        </p:txBody>
      </p:sp>
      <p:sp>
        <p:nvSpPr>
          <p:cNvPr id="7" name="Текст 5"/>
          <p:cNvSpPr>
            <a:spLocks noGrp="1"/>
          </p:cNvSpPr>
          <p:nvPr>
            <p:ph type="body" sz="quarter" idx="10"/>
          </p:nvPr>
        </p:nvSpPr>
        <p:spPr>
          <a:xfrm>
            <a:off x="571472" y="1428736"/>
            <a:ext cx="8215370" cy="5143536"/>
          </a:xfrm>
        </p:spPr>
        <p:txBody>
          <a:bodyPr/>
          <a:lstStyle>
            <a:lvl1pPr marL="0" indent="0">
              <a:buNone/>
              <a:defRPr sz="2000" b="1" i="1"/>
            </a:lvl1pPr>
            <a:lvl2pPr marL="0" indent="0">
              <a:buNone/>
              <a:defRPr sz="2000"/>
            </a:lvl2pPr>
          </a:lstStyle>
          <a:p>
            <a:pPr lvl="0"/>
            <a:r>
              <a:rPr lang="ru-RU" dirty="0" smtClean="0"/>
              <a:t>Образец текста</a:t>
            </a:r>
          </a:p>
          <a:p>
            <a:pPr lvl="1"/>
            <a:r>
              <a:rPr lang="ru-RU" dirty="0" smtClean="0"/>
              <a:t>Второй уровень</a:t>
            </a:r>
          </a:p>
        </p:txBody>
      </p:sp>
      <p:sp>
        <p:nvSpPr>
          <p:cNvPr id="8" name="Заголовок 1"/>
          <p:cNvSpPr>
            <a:spLocks noGrp="1"/>
          </p:cNvSpPr>
          <p:nvPr>
            <p:ph type="title"/>
          </p:nvPr>
        </p:nvSpPr>
        <p:spPr>
          <a:xfrm>
            <a:off x="571472" y="0"/>
            <a:ext cx="6143668" cy="1000108"/>
          </a:xfrm>
          <a:effectLst>
            <a:outerShdw blurRad="50800" dist="38100" dir="5400000" algn="t" rotWithShape="0">
              <a:prstClr val="black">
                <a:alpha val="20000"/>
              </a:prstClr>
            </a:outerShdw>
          </a:effectLst>
        </p:spPr>
        <p:txBody>
          <a:bodyPr anchor="t">
            <a:normAutofit/>
          </a:bodyPr>
          <a:lstStyle>
            <a:lvl1pPr algn="l">
              <a:lnSpc>
                <a:spcPts val="2400"/>
              </a:lnSpc>
              <a:spcAft>
                <a:spcPts val="0"/>
              </a:spcAft>
              <a:defRPr sz="2400" b="1" i="1" baseline="0">
                <a:solidFill>
                  <a:schemeClr val="accent2"/>
                </a:solidFill>
              </a:defRPr>
            </a:lvl1pPr>
          </a:lstStyle>
          <a:p>
            <a:r>
              <a:rPr lang="ru-RU" smtClean="0"/>
              <a:t>Образец заголовка</a:t>
            </a:r>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3075"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50551FB-C828-43AA-A491-C5A2F59612F9}"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 id="2147483786" r:id="rId13"/>
    <p:sldLayoutId id="2147483787" r:id="rId14"/>
    <p:sldLayoutId id="2147483788" r:id="rId15"/>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1785938" y="5500688"/>
            <a:ext cx="6429375" cy="738187"/>
          </a:xfrm>
          <a:prstGeom prst="rect">
            <a:avLst/>
          </a:prstGeom>
          <a:noFill/>
          <a:ln w="9525">
            <a:noFill/>
            <a:miter lim="800000"/>
            <a:headEnd/>
            <a:tailEnd/>
          </a:ln>
        </p:spPr>
        <p:txBody>
          <a:bodyPr>
            <a:spAutoFit/>
          </a:bodyPr>
          <a:lstStyle/>
          <a:p>
            <a:r>
              <a:rPr lang="ru-RU" sz="1400" b="1" i="1">
                <a:solidFill>
                  <a:schemeClr val="accent2"/>
                </a:solidFill>
                <a:latin typeface="Calibri" pitchFamily="34" charset="0"/>
              </a:rPr>
              <a:t>Наш адрес: </a:t>
            </a:r>
            <a:r>
              <a:rPr lang="ru-RU" sz="1400" b="1" i="1">
                <a:latin typeface="Calibri" pitchFamily="34" charset="0"/>
              </a:rPr>
              <a:t>107031, Москва, ул. Рождественка,  д.6/9/20,  строение 1 </a:t>
            </a:r>
            <a:endParaRPr lang="en-US" sz="1400" b="1" i="1">
              <a:latin typeface="Calibri" pitchFamily="34" charset="0"/>
            </a:endParaRPr>
          </a:p>
          <a:p>
            <a:r>
              <a:rPr lang="ru-RU" sz="1400" b="1" i="1">
                <a:solidFill>
                  <a:schemeClr val="accent2"/>
                </a:solidFill>
                <a:latin typeface="Calibri" pitchFamily="34" charset="0"/>
              </a:rPr>
              <a:t>Тел./факс: </a:t>
            </a:r>
            <a:r>
              <a:rPr lang="ru-RU" sz="1400" b="1" i="1">
                <a:latin typeface="Calibri" pitchFamily="34" charset="0"/>
              </a:rPr>
              <a:t>+7 (495) 624-65-93, +7 (495) 625-48-15</a:t>
            </a:r>
          </a:p>
          <a:p>
            <a:r>
              <a:rPr lang="ru-RU" sz="1400" b="1" i="1">
                <a:solidFill>
                  <a:schemeClr val="accent2"/>
                </a:solidFill>
                <a:latin typeface="Calibri" pitchFamily="34" charset="0"/>
              </a:rPr>
              <a:t>Электронная почта: </a:t>
            </a:r>
            <a:r>
              <a:rPr lang="ru-RU" sz="1400" b="1" i="1">
                <a:latin typeface="Calibri" pitchFamily="34" charset="0"/>
              </a:rPr>
              <a:t>office@nisse.ru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idx="4294967295"/>
          </p:nvPr>
        </p:nvSpPr>
        <p:spPr>
          <a:xfrm>
            <a:off x="457200" y="274638"/>
            <a:ext cx="6275388" cy="706437"/>
          </a:xfrm>
        </p:spPr>
        <p:txBody>
          <a:bodyPr/>
          <a:lstStyle/>
          <a:p>
            <a:r>
              <a:rPr lang="ru-RU" sz="2400" b="1" i="1" dirty="0" smtClean="0">
                <a:solidFill>
                  <a:schemeClr val="accent2"/>
                </a:solidFill>
              </a:rPr>
              <a:t>Планы развития мониторинга института ОРВ в субъектах РФ</a:t>
            </a:r>
          </a:p>
        </p:txBody>
      </p:sp>
      <p:sp>
        <p:nvSpPr>
          <p:cNvPr id="8" name="TextBox 7"/>
          <p:cNvSpPr txBox="1"/>
          <p:nvPr/>
        </p:nvSpPr>
        <p:spPr>
          <a:xfrm>
            <a:off x="539552" y="1196752"/>
            <a:ext cx="8208912" cy="830997"/>
          </a:xfrm>
          <a:prstGeom prst="rect">
            <a:avLst/>
          </a:prstGeom>
          <a:gradFill flip="none" rotWithShape="1">
            <a:gsLst>
              <a:gs pos="0">
                <a:schemeClr val="accent2">
                  <a:lumMod val="40000"/>
                  <a:lumOff val="60000"/>
                  <a:tint val="66000"/>
                  <a:satMod val="160000"/>
                </a:schemeClr>
              </a:gs>
              <a:gs pos="50000">
                <a:schemeClr val="accent2">
                  <a:lumMod val="40000"/>
                  <a:lumOff val="60000"/>
                  <a:tint val="44500"/>
                  <a:satMod val="160000"/>
                </a:schemeClr>
              </a:gs>
              <a:gs pos="100000">
                <a:schemeClr val="accent2">
                  <a:lumMod val="40000"/>
                  <a:lumOff val="60000"/>
                  <a:tint val="23500"/>
                  <a:satMod val="160000"/>
                </a:schemeClr>
              </a:gs>
            </a:gsLst>
            <a:lin ang="2700000" scaled="1"/>
            <a:tileRect/>
          </a:gradFill>
        </p:spPr>
        <p:txBody>
          <a:bodyPr wrap="square" rtlCol="0">
            <a:spAutoFit/>
          </a:bodyPr>
          <a:lstStyle/>
          <a:p>
            <a:pPr algn="ctr"/>
            <a:r>
              <a:rPr lang="ru-RU" sz="1600" dirty="0" smtClean="0"/>
              <a:t>В соответствии с постановлением Правительства Российской Федерации № 421 от 2 мая 2012 года, разработчики нормативных актов должны перейти к самостоятельному проведению процедур ОРВ, начиная с 1 октября 2012 года.</a:t>
            </a:r>
            <a:endParaRPr lang="ru-RU" sz="1600" dirty="0"/>
          </a:p>
        </p:txBody>
      </p:sp>
      <p:sp>
        <p:nvSpPr>
          <p:cNvPr id="9" name="Стрелка вниз 8"/>
          <p:cNvSpPr/>
          <p:nvPr/>
        </p:nvSpPr>
        <p:spPr>
          <a:xfrm>
            <a:off x="4283968" y="2060848"/>
            <a:ext cx="484632" cy="360040"/>
          </a:xfrm>
          <a:prstGeom prst="downArrow">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p:cNvSpPr/>
          <p:nvPr/>
        </p:nvSpPr>
        <p:spPr>
          <a:xfrm>
            <a:off x="1691680" y="2492896"/>
            <a:ext cx="5616624" cy="9144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b="1" dirty="0" smtClean="0">
                <a:solidFill>
                  <a:sysClr val="windowText" lastClr="000000"/>
                </a:solidFill>
              </a:rPr>
              <a:t>1. Отслеживание исполнения данного постановления. 2. Введение дополнительного параметра в методику проведения мониторинга.</a:t>
            </a:r>
            <a:endParaRPr lang="ru-RU" b="1" dirty="0">
              <a:solidFill>
                <a:sysClr val="windowText" lastClr="000000"/>
              </a:solidFill>
            </a:endParaRPr>
          </a:p>
        </p:txBody>
      </p:sp>
      <p:sp>
        <p:nvSpPr>
          <p:cNvPr id="11" name="TextBox 10"/>
          <p:cNvSpPr txBox="1"/>
          <p:nvPr/>
        </p:nvSpPr>
        <p:spPr>
          <a:xfrm>
            <a:off x="539552" y="3573016"/>
            <a:ext cx="8230375" cy="830997"/>
          </a:xfrm>
          <a:prstGeom prst="rect">
            <a:avLst/>
          </a:prstGeom>
          <a:gradFill flip="none" rotWithShape="1">
            <a:gsLst>
              <a:gs pos="0">
                <a:schemeClr val="accent2">
                  <a:lumMod val="40000"/>
                  <a:lumOff val="60000"/>
                  <a:tint val="66000"/>
                  <a:satMod val="160000"/>
                </a:schemeClr>
              </a:gs>
              <a:gs pos="50000">
                <a:schemeClr val="accent2">
                  <a:lumMod val="40000"/>
                  <a:lumOff val="60000"/>
                  <a:tint val="44500"/>
                  <a:satMod val="160000"/>
                </a:schemeClr>
              </a:gs>
              <a:gs pos="100000">
                <a:schemeClr val="accent2">
                  <a:lumMod val="40000"/>
                  <a:lumOff val="60000"/>
                  <a:tint val="23500"/>
                  <a:satMod val="160000"/>
                </a:schemeClr>
              </a:gs>
            </a:gsLst>
            <a:lin ang="2700000" scaled="1"/>
            <a:tileRect/>
          </a:gradFill>
        </p:spPr>
        <p:txBody>
          <a:bodyPr wrap="square" rtlCol="0">
            <a:spAutoFit/>
          </a:bodyPr>
          <a:lstStyle/>
          <a:p>
            <a:pPr algn="ctr"/>
            <a:r>
              <a:rPr lang="ru-RU" sz="1600" dirty="0" smtClean="0"/>
              <a:t>В соответствии с Приказом Минэкономразвития России от 30.07.2012 № 472, объявлен конкурс среди субъектов РФ на оказание поддержки в проведении административной реформы в 2012 году.</a:t>
            </a:r>
          </a:p>
        </p:txBody>
      </p:sp>
      <p:sp>
        <p:nvSpPr>
          <p:cNvPr id="12" name="Стрелка вниз 11"/>
          <p:cNvSpPr/>
          <p:nvPr/>
        </p:nvSpPr>
        <p:spPr>
          <a:xfrm>
            <a:off x="4283968" y="4437112"/>
            <a:ext cx="484632" cy="360040"/>
          </a:xfrm>
          <a:prstGeom prst="downArrow">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Прямоугольник 12"/>
          <p:cNvSpPr/>
          <p:nvPr/>
        </p:nvSpPr>
        <p:spPr>
          <a:xfrm>
            <a:off x="1043608" y="4869160"/>
            <a:ext cx="7272808" cy="1584176"/>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b="1" dirty="0" smtClean="0">
                <a:solidFill>
                  <a:sysClr val="windowText" lastClr="000000"/>
                </a:solidFill>
              </a:rPr>
              <a:t>1. Отслеживание активности регионов в подаче заявок на конкурс.</a:t>
            </a:r>
          </a:p>
          <a:p>
            <a:r>
              <a:rPr lang="ru-RU" b="1" dirty="0" smtClean="0">
                <a:solidFill>
                  <a:sysClr val="windowText" lastClr="000000"/>
                </a:solidFill>
              </a:rPr>
              <a:t>2. Отслеживание полноты реализации мероприятий по направлению ОРВ, указанных в конкурсных заявках субъектов РФ.</a:t>
            </a:r>
          </a:p>
          <a:p>
            <a:r>
              <a:rPr lang="ru-RU" b="1" dirty="0" smtClean="0">
                <a:solidFill>
                  <a:sysClr val="windowText" lastClr="000000"/>
                </a:solidFill>
              </a:rPr>
              <a:t>3. Введение соответствующих параметров в методику проведения мониторинга.</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quarter" idx="11"/>
          </p:nvPr>
        </p:nvSpPr>
        <p:spPr>
          <a:xfrm>
            <a:off x="611560" y="1340768"/>
            <a:ext cx="8215370" cy="5040560"/>
          </a:xfr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6200000" scaled="1"/>
            <a:tileRect/>
          </a:gradFill>
        </p:spPr>
        <p:txBody>
          <a:bodyPr anchor="ctr"/>
          <a:lstStyle/>
          <a:p>
            <a:pPr algn="ctr"/>
            <a:r>
              <a:rPr lang="ru-RU" sz="4800" i="0" dirty="0" smtClean="0"/>
              <a:t>Спасибо за внимание!</a:t>
            </a:r>
            <a:endParaRPr lang="ru-RU" sz="4800" i="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142852"/>
            <a:ext cx="6143668" cy="765868"/>
          </a:xfrm>
          <a:noFill/>
          <a:ln w="9525">
            <a:noFill/>
            <a:miter lim="800000"/>
            <a:headEnd/>
            <a:tailEnd/>
          </a:ln>
          <a:effectLst/>
        </p:spPr>
        <p:txBody>
          <a:bodyPr vert="horz" wrap="square" lIns="91440" tIns="45720" rIns="91440" bIns="45720" numCol="1" anchor="ctr" anchorCtr="0" compatLnSpc="1">
            <a:prstTxWarp prst="textNoShape">
              <a:avLst/>
            </a:prstTxWarp>
            <a:normAutofit fontScale="90000"/>
          </a:bodyPr>
          <a:lstStyle/>
          <a:p>
            <a:pPr algn="ctr">
              <a:lnSpc>
                <a:spcPts val="1800"/>
              </a:lnSpc>
              <a:spcAft>
                <a:spcPct val="0"/>
              </a:spcAft>
            </a:pPr>
            <a:r>
              <a:rPr lang="ru-RU" sz="2400" dirty="0" smtClean="0"/>
              <a:t>Мониторинг внедрения института оценки регулирующего воздействия в механизм принятия решений </a:t>
            </a:r>
            <a:br>
              <a:rPr lang="ru-RU" sz="2400" dirty="0" smtClean="0"/>
            </a:br>
            <a:r>
              <a:rPr lang="ru-RU" sz="2400" dirty="0" smtClean="0"/>
              <a:t>в субъектах Российской Федерации</a:t>
            </a:r>
          </a:p>
        </p:txBody>
      </p:sp>
      <p:sp>
        <p:nvSpPr>
          <p:cNvPr id="3" name="Текст 2"/>
          <p:cNvSpPr>
            <a:spLocks noGrp="1"/>
          </p:cNvSpPr>
          <p:nvPr>
            <p:ph type="body" sz="quarter" idx="11"/>
          </p:nvPr>
        </p:nvSpPr>
        <p:spPr>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p:spPr>
        <p:txBody>
          <a:bodyPr anchor="ctr"/>
          <a:lstStyle/>
          <a:p>
            <a:pPr algn="ctr"/>
            <a:r>
              <a:rPr lang="ru-RU" sz="4000" dirty="0" smtClean="0">
                <a:latin typeface="+mj-lt"/>
                <a:ea typeface="+mj-ea"/>
                <a:cs typeface="+mj-cs"/>
              </a:rPr>
              <a:t>Мониторинг внедрения института оценки регулирующего воздействия в механизм принятия решений в субъектах Российской Федерации, раунд 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
          <p:cNvSpPr>
            <a:spLocks noGrp="1"/>
          </p:cNvSpPr>
          <p:nvPr>
            <p:ph type="title" idx="4294967295"/>
          </p:nvPr>
        </p:nvSpPr>
        <p:spPr>
          <a:xfrm>
            <a:off x="457200" y="274638"/>
            <a:ext cx="6130925" cy="633412"/>
          </a:xfrm>
        </p:spPr>
        <p:txBody>
          <a:bodyPr/>
          <a:lstStyle/>
          <a:p>
            <a:r>
              <a:rPr lang="ru-RU" sz="2400" b="1" i="1" dirty="0" smtClean="0">
                <a:solidFill>
                  <a:schemeClr val="accent2"/>
                </a:solidFill>
              </a:rPr>
              <a:t>Институт оценки регулирующего воздействия на федеральном уровне</a:t>
            </a:r>
            <a:r>
              <a:rPr lang="ru-RU" sz="1600" b="1" i="1" dirty="0" smtClean="0">
                <a:solidFill>
                  <a:schemeClr val="accent2"/>
                </a:solidFill>
              </a:rPr>
              <a:t/>
            </a:r>
            <a:br>
              <a:rPr lang="ru-RU" sz="1600" b="1" i="1" dirty="0" smtClean="0">
                <a:solidFill>
                  <a:schemeClr val="accent2"/>
                </a:solidFill>
              </a:rPr>
            </a:br>
            <a:endParaRPr lang="ru-RU" sz="1600" b="1" i="1" dirty="0" smtClean="0">
              <a:solidFill>
                <a:schemeClr val="accent2"/>
              </a:solidFill>
            </a:endParaRPr>
          </a:p>
        </p:txBody>
      </p:sp>
      <p:sp>
        <p:nvSpPr>
          <p:cNvPr id="19459" name="Rectangle 9"/>
          <p:cNvSpPr>
            <a:spLocks noGrp="1"/>
          </p:cNvSpPr>
          <p:nvPr>
            <p:ph type="subTitle" idx="4294967295"/>
          </p:nvPr>
        </p:nvSpPr>
        <p:spPr>
          <a:xfrm>
            <a:off x="467544" y="1052736"/>
            <a:ext cx="8352606" cy="5257006"/>
          </a:xfrm>
        </p:spPr>
        <p:txBody>
          <a:bodyPr/>
          <a:lstStyle/>
          <a:p>
            <a:pPr marL="0" indent="0" algn="ctr">
              <a:spcBef>
                <a:spcPts val="0"/>
              </a:spcBef>
              <a:buFont typeface="Arial" charset="0"/>
              <a:buNone/>
            </a:pPr>
            <a:r>
              <a:rPr lang="ru-RU" sz="1800" b="1" i="1" dirty="0" smtClean="0">
                <a:solidFill>
                  <a:schemeClr val="accent2"/>
                </a:solidFill>
              </a:rPr>
              <a:t>Перечень нормативных правовых актов,</a:t>
            </a:r>
          </a:p>
          <a:p>
            <a:pPr marL="0" indent="0" algn="ctr">
              <a:spcBef>
                <a:spcPts val="0"/>
              </a:spcBef>
              <a:buFont typeface="Arial" charset="0"/>
              <a:buNone/>
            </a:pPr>
            <a:r>
              <a:rPr lang="ru-RU" sz="1800" b="1" i="1" dirty="0" smtClean="0">
                <a:solidFill>
                  <a:schemeClr val="accent2"/>
                </a:solidFill>
              </a:rPr>
              <a:t>регулирующих проведение ОРВ</a:t>
            </a: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a:p>
            <a:pPr marL="0" indent="0" algn="just">
              <a:spcBef>
                <a:spcPts val="0"/>
              </a:spcBef>
              <a:buFont typeface="Arial" charset="0"/>
              <a:buNone/>
            </a:pPr>
            <a:endParaRPr lang="ru-RU" sz="1200" b="1" i="1" dirty="0" smtClean="0">
              <a:solidFill>
                <a:schemeClr val="accent2"/>
              </a:solidFill>
            </a:endParaRPr>
          </a:p>
        </p:txBody>
      </p:sp>
      <p:sp>
        <p:nvSpPr>
          <p:cNvPr id="8" name="Прямоугольник 7"/>
          <p:cNvSpPr/>
          <p:nvPr/>
        </p:nvSpPr>
        <p:spPr>
          <a:xfrm>
            <a:off x="395536" y="1700808"/>
            <a:ext cx="8496944" cy="332898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ln>
            <a:solidFill>
              <a:schemeClr val="accent2"/>
            </a:solidFill>
          </a:ln>
        </p:spPr>
        <p:style>
          <a:lnRef idx="2">
            <a:schemeClr val="accent2"/>
          </a:lnRef>
          <a:fillRef idx="1">
            <a:schemeClr val="lt1"/>
          </a:fillRef>
          <a:effectRef idx="0">
            <a:schemeClr val="accent2"/>
          </a:effectRef>
          <a:fontRef idx="minor">
            <a:schemeClr val="dk1"/>
          </a:fontRef>
        </p:style>
        <p:txBody>
          <a:bodyPr wrap="square">
            <a:spAutoFit/>
          </a:bodyPr>
          <a:lstStyle/>
          <a:p>
            <a:pPr algn="just">
              <a:lnSpc>
                <a:spcPts val="900"/>
              </a:lnSpc>
            </a:pPr>
            <a:endParaRPr lang="ru-RU" sz="1000" dirty="0" smtClean="0"/>
          </a:p>
          <a:p>
            <a:pPr algn="just">
              <a:lnSpc>
                <a:spcPts val="900"/>
              </a:lnSpc>
              <a:spcBef>
                <a:spcPts val="600"/>
              </a:spcBef>
            </a:pPr>
            <a:r>
              <a:rPr lang="ru-RU" sz="1000" dirty="0" smtClean="0"/>
              <a:t>1) Постановление Правительства РФ от 13 августа 1997 г. N 1009 «Об утверждении Правил подготовки нормативных правовых актов федеральных органов исполнительной власти и их государственной регистрации»;</a:t>
            </a:r>
          </a:p>
          <a:p>
            <a:pPr algn="just">
              <a:lnSpc>
                <a:spcPts val="900"/>
              </a:lnSpc>
              <a:spcBef>
                <a:spcPts val="600"/>
              </a:spcBef>
            </a:pPr>
            <a:r>
              <a:rPr lang="ru-RU" sz="1000" dirty="0" smtClean="0"/>
              <a:t>2) Постановление Правительства РФ от 1 июня 2004 г. N 260 «О Регламенте Правительства Российской Федерации и Положении об Аппарате Правительства Российской Федерации» (с </a:t>
            </a:r>
            <a:r>
              <a:rPr lang="ru-RU" sz="1000" dirty="0" err="1" smtClean="0"/>
              <a:t>изм</a:t>
            </a:r>
            <a:r>
              <a:rPr lang="ru-RU" sz="1000" dirty="0" smtClean="0"/>
              <a:t>. и доп. от: 27 мая, 7 июля 2006 г., 31 июля 2007 г., 28 марта, 19 мая, 26 ноября 2008 г., 10, 17 марта, 30 апреля, 2 сентября, 30 ноября, 24 декабря 2009 г., 20 февраля, 15 мая 2010 г., 21 февраля, 1 июля, 1 октября, 17 ноября 2011 г., 25 апреля, 11 августа, 6 сентября, 19 сентября 2012 г.);</a:t>
            </a:r>
          </a:p>
          <a:p>
            <a:pPr algn="just">
              <a:lnSpc>
                <a:spcPts val="900"/>
              </a:lnSpc>
              <a:spcBef>
                <a:spcPts val="600"/>
              </a:spcBef>
            </a:pPr>
            <a:r>
              <a:rPr lang="ru-RU" sz="1000" dirty="0" smtClean="0"/>
              <a:t>3) Приказ Министерства экономического развития РФ от 31 августа 2010 г. N 398 «Об утверждении Положения о Порядке подготовки заключений об оценке регулирующего воздействия»;</a:t>
            </a:r>
          </a:p>
          <a:p>
            <a:pPr algn="just">
              <a:lnSpc>
                <a:spcPts val="900"/>
              </a:lnSpc>
              <a:spcBef>
                <a:spcPts val="600"/>
              </a:spcBef>
            </a:pPr>
            <a:r>
              <a:rPr lang="ru-RU" sz="1000" dirty="0" smtClean="0"/>
              <a:t>4) Распоряжение Правительства РФ от 10 июня 2011 г. № 1021-р «Об утверждении Концепции снижения административных барьеров и повышения доступности государственных и муниципальных услуг на 2011 - 2013 годы и Плана мероприятий по реализации указанной Концепции»;</a:t>
            </a:r>
          </a:p>
          <a:p>
            <a:pPr algn="just">
              <a:lnSpc>
                <a:spcPts val="900"/>
              </a:lnSpc>
              <a:spcBef>
                <a:spcPts val="600"/>
              </a:spcBef>
            </a:pPr>
            <a:r>
              <a:rPr lang="ru-RU" sz="1000" dirty="0" smtClean="0"/>
              <a:t>5) Постановление Правительства РФ от 29 июля 2011 г. № 633 «Об экспертизе нормативных правовых актов федеральных органов исполнительной власти в целях выявления в них положений, необоснованно затрудняющих ведение предпринимательской и инвестиционной деятельности, и о внесении изменений в некоторые акты Правительства Российской Федерации»;</a:t>
            </a:r>
          </a:p>
          <a:p>
            <a:pPr algn="just">
              <a:lnSpc>
                <a:spcPts val="900"/>
              </a:lnSpc>
              <a:spcBef>
                <a:spcPts val="600"/>
              </a:spcBef>
            </a:pPr>
            <a:r>
              <a:rPr lang="ru-RU" sz="1000" dirty="0" smtClean="0"/>
              <a:t>6) Приказ Министерства экономического развития РФ от 30 сентября 2011 г. N 534 «Об образовании Консультативного совета по оценке регулирующего воздействия при Министерстве экономического развития Российской Федерации»;</a:t>
            </a:r>
          </a:p>
          <a:p>
            <a:pPr algn="just">
              <a:lnSpc>
                <a:spcPts val="900"/>
              </a:lnSpc>
              <a:spcBef>
                <a:spcPts val="600"/>
              </a:spcBef>
            </a:pPr>
            <a:r>
              <a:rPr lang="ru-RU" sz="1000" dirty="0" smtClean="0"/>
              <a:t>7) Приказ Министерства экономического развития РФ от 9 ноября 2011 г. N 634 «Об утверждении Порядка проведения экспертизы нормативных правовых актов федеральных органов исполнительной власти в целях выявления в них положений, необоснованно затрудняющих ведение предпринимательской и инвестиционной деятельности»;</a:t>
            </a:r>
          </a:p>
          <a:p>
            <a:pPr algn="just">
              <a:lnSpc>
                <a:spcPts val="900"/>
              </a:lnSpc>
              <a:spcBef>
                <a:spcPts val="600"/>
              </a:spcBef>
            </a:pPr>
            <a:r>
              <a:rPr lang="ru-RU" sz="1000" dirty="0" smtClean="0"/>
              <a:t>8) Постановление Правительства РФ от 2 мая 2012 г. N 421 «О мерах по совершенствованию подготовки нормативных правовых актов федеральных органов исполнительной власти, устанавливающих не относящиеся к сфере технического регулирования обязательные требования»;</a:t>
            </a:r>
          </a:p>
          <a:p>
            <a:pPr algn="just">
              <a:lnSpc>
                <a:spcPts val="900"/>
              </a:lnSpc>
              <a:spcBef>
                <a:spcPts val="600"/>
              </a:spcBef>
            </a:pPr>
            <a:r>
              <a:rPr lang="ru-RU" sz="1000" dirty="0" smtClean="0"/>
              <a:t>9) Указ Президента РФ от 7 мая 2012 г. N 601 «Об основных направлениях совершенствования системы государственного управления»</a:t>
            </a:r>
            <a:endParaRPr lang="ru-RU" sz="1000" dirty="0"/>
          </a:p>
        </p:txBody>
      </p:sp>
      <p:sp>
        <p:nvSpPr>
          <p:cNvPr id="6" name="Прямоугольник 5"/>
          <p:cNvSpPr/>
          <p:nvPr/>
        </p:nvSpPr>
        <p:spPr>
          <a:xfrm>
            <a:off x="395536" y="5157192"/>
            <a:ext cx="8496944" cy="154144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a:ln>
            <a:solidFill>
              <a:schemeClr val="accent2"/>
            </a:solidFill>
          </a:ln>
        </p:spPr>
        <p:style>
          <a:lnRef idx="2">
            <a:schemeClr val="accent2"/>
          </a:lnRef>
          <a:fillRef idx="1">
            <a:schemeClr val="lt1"/>
          </a:fillRef>
          <a:effectRef idx="0">
            <a:schemeClr val="accent2"/>
          </a:effectRef>
          <a:fontRef idx="minor">
            <a:schemeClr val="dk1"/>
          </a:fontRef>
        </p:style>
        <p:txBody>
          <a:bodyPr wrap="square">
            <a:spAutoFit/>
          </a:bodyPr>
          <a:lstStyle/>
          <a:p>
            <a:pPr algn="just">
              <a:lnSpc>
                <a:spcPts val="1500"/>
              </a:lnSpc>
            </a:pPr>
            <a:r>
              <a:rPr lang="ru-RU" sz="1200" dirty="0" smtClean="0">
                <a:solidFill>
                  <a:schemeClr val="dk1"/>
                </a:solidFill>
              </a:rPr>
              <a:t>В России ОРВ на федеральном уровне стала применяться на постоянной основе с 2010 г. В связи с этим, просматривается явное положительная динамика принятия нормативных правовых актов, закрепляющих развитие института ОРВ на федеральном уровне. Также принимаются акты, стимулирующие развитие механизмов ОРВ на региональном уровне. В частности, Указом Президента Российской Федерации от 7 мая 2012 г. № 601  «Об основных направлениях совершенствования системы государственного управления» Правительству РФ было поручено законодательно закрепить процедуры ОРВ нормативных правовых актов в отношении органов государственной власти субъектов Российской Федерации – с 2014 г., органов местного самоуправления – с 2015 г.</a:t>
            </a:r>
          </a:p>
          <a:p>
            <a:pPr algn="just">
              <a:lnSpc>
                <a:spcPts val="800"/>
              </a:lnSpc>
            </a:pPr>
            <a:endParaRPr lang="ru-RU" sz="1000" dirty="0" smtClean="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idx="4294967295"/>
          </p:nvPr>
        </p:nvSpPr>
        <p:spPr>
          <a:xfrm>
            <a:off x="457200" y="188640"/>
            <a:ext cx="6346825" cy="792435"/>
          </a:xfrm>
        </p:spPr>
        <p:txBody>
          <a:bodyPr/>
          <a:lstStyle/>
          <a:p>
            <a:r>
              <a:rPr lang="ru-RU" sz="2400" b="1" i="1" dirty="0" smtClean="0">
                <a:solidFill>
                  <a:schemeClr val="accent2"/>
                </a:solidFill>
              </a:rPr>
              <a:t>Динамика заключений и предметная область ОРВ на федеральном уровне</a:t>
            </a:r>
          </a:p>
        </p:txBody>
      </p:sp>
      <p:graphicFrame>
        <p:nvGraphicFramePr>
          <p:cNvPr id="6" name="Диаграмма 5"/>
          <p:cNvGraphicFramePr/>
          <p:nvPr/>
        </p:nvGraphicFramePr>
        <p:xfrm>
          <a:off x="467544" y="1124744"/>
          <a:ext cx="3024336" cy="223224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Диаграмма 6"/>
          <p:cNvGraphicFramePr/>
          <p:nvPr/>
        </p:nvGraphicFramePr>
        <p:xfrm>
          <a:off x="3779912" y="1124744"/>
          <a:ext cx="5112568" cy="2376264"/>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p:cNvSpPr txBox="1"/>
          <p:nvPr/>
        </p:nvSpPr>
        <p:spPr>
          <a:xfrm>
            <a:off x="467544" y="3429000"/>
            <a:ext cx="3096344" cy="553998"/>
          </a:xfrm>
          <a:prstGeom prst="rect">
            <a:avLst/>
          </a:prstGeom>
          <a:noFill/>
        </p:spPr>
        <p:txBody>
          <a:bodyPr wrap="square" rtlCol="0">
            <a:spAutoFit/>
          </a:bodyPr>
          <a:lstStyle/>
          <a:p>
            <a:pPr algn="ctr"/>
            <a:r>
              <a:rPr lang="ru-RU" sz="1000" b="1" dirty="0" smtClean="0">
                <a:solidFill>
                  <a:schemeClr val="accent2"/>
                </a:solidFill>
              </a:rPr>
              <a:t>Рисунок 1. Количество подготовленных заключений об ОРВ на федеральном уровне (поквартально)</a:t>
            </a:r>
            <a:endParaRPr lang="ru-RU" sz="1000" b="1" dirty="0">
              <a:solidFill>
                <a:schemeClr val="accent2"/>
              </a:solidFill>
            </a:endParaRPr>
          </a:p>
        </p:txBody>
      </p:sp>
      <p:sp>
        <p:nvSpPr>
          <p:cNvPr id="9" name="TextBox 8"/>
          <p:cNvSpPr txBox="1"/>
          <p:nvPr/>
        </p:nvSpPr>
        <p:spPr>
          <a:xfrm>
            <a:off x="4427984" y="3429000"/>
            <a:ext cx="3981999" cy="553998"/>
          </a:xfrm>
          <a:prstGeom prst="rect">
            <a:avLst/>
          </a:prstGeom>
          <a:noFill/>
        </p:spPr>
        <p:txBody>
          <a:bodyPr wrap="square" rtlCol="0">
            <a:spAutoFit/>
          </a:bodyPr>
          <a:lstStyle/>
          <a:p>
            <a:pPr algn="ctr"/>
            <a:r>
              <a:rPr lang="ru-RU" sz="1000" b="1" dirty="0" smtClean="0">
                <a:solidFill>
                  <a:schemeClr val="accent2"/>
                </a:solidFill>
              </a:rPr>
              <a:t>Рисунок 2. Предметная область оценки регулирующего воздействия на федеральном уровне </a:t>
            </a:r>
            <a:br>
              <a:rPr lang="ru-RU" sz="1000" b="1" dirty="0" smtClean="0">
                <a:solidFill>
                  <a:schemeClr val="accent2"/>
                </a:solidFill>
              </a:rPr>
            </a:br>
            <a:r>
              <a:rPr lang="ru-RU" sz="1000" b="1" dirty="0" smtClean="0">
                <a:solidFill>
                  <a:schemeClr val="accent2"/>
                </a:solidFill>
              </a:rPr>
              <a:t>за период 2 кв. 2011 г. – 1 кв. 2012 г.</a:t>
            </a:r>
            <a:endParaRPr lang="ru-RU" sz="1000" b="1" dirty="0">
              <a:solidFill>
                <a:schemeClr val="accent2"/>
              </a:solidFill>
            </a:endParaRPr>
          </a:p>
        </p:txBody>
      </p:sp>
      <p:sp>
        <p:nvSpPr>
          <p:cNvPr id="10" name="Прямоугольник 9"/>
          <p:cNvSpPr/>
          <p:nvPr/>
        </p:nvSpPr>
        <p:spPr>
          <a:xfrm>
            <a:off x="467544" y="4293096"/>
            <a:ext cx="8424936" cy="223224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ru-RU" sz="1200" dirty="0" smtClean="0">
                <a:solidFill>
                  <a:schemeClr val="tx1"/>
                </a:solidFill>
              </a:rPr>
              <a:t>1. В России на постоянной основе процедура ОРВ стала применяться с 2010 г. на федеральном уровне и пока проводится профильным департаментом Министерства экономического развития Российской Федерации. Отмечается нарастание количества проводимых экспертиз (Рисунок 1), а также их качества. Динамика отражает значительное увеличение количества поступающих на оценку регулирующего воздействия проектов актов. Пик пришелся на IV квартал 2011 года, когда на оценку поступило 333 проектов актов. В IV квартале 2010 года на оценку поступило 47 проектов актов. Информация по </a:t>
            </a:r>
            <a:r>
              <a:rPr lang="en-US" sz="1200" dirty="0" smtClean="0">
                <a:solidFill>
                  <a:schemeClr val="tx1"/>
                </a:solidFill>
              </a:rPr>
              <a:t>II-III</a:t>
            </a:r>
            <a:r>
              <a:rPr lang="ru-RU" sz="1200" dirty="0" smtClean="0">
                <a:solidFill>
                  <a:schemeClr val="tx1"/>
                </a:solidFill>
              </a:rPr>
              <a:t> кварталам отсутствует, но на основании явно просматривающейся увеличивающейся динамики количества подготовленных заключений об ОРВ, можно сделать вывод о том, что восходящий тренд поступающих на оценку актов сохранится.</a:t>
            </a:r>
          </a:p>
          <a:p>
            <a:pPr algn="just"/>
            <a:r>
              <a:rPr lang="ru-RU" sz="1200" dirty="0" smtClean="0">
                <a:solidFill>
                  <a:schemeClr val="tx1"/>
                </a:solidFill>
              </a:rPr>
              <a:t>2. Необходимо отметить, что 58% от общего количества проектов актов, направленных за указанный период на оценку регулирующего воздействия, составили проекты ведомственных актов и проекты административных регламентов, в то время как, по мнению авторов мониторинга, оценки, проводимые непосредственно Минэкономразвития России, должны были сосредотачиваться на актах системного уровня – проектах федеральных законов, технических регламентах.</a:t>
            </a:r>
          </a:p>
          <a:p>
            <a:pPr algn="just"/>
            <a:endParaRPr lang="ru-RU" sz="1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effectLst/>
        </p:spPr>
        <p:txBody>
          <a:bodyPr>
            <a:normAutofit fontScale="90000"/>
          </a:bodyPr>
          <a:lstStyle/>
          <a:p>
            <a:pPr algn="ctr">
              <a:lnSpc>
                <a:spcPts val="2400"/>
              </a:lnSpc>
              <a:spcBef>
                <a:spcPts val="0"/>
              </a:spcBef>
            </a:pPr>
            <a:r>
              <a:rPr lang="ru-RU" sz="2400" dirty="0" smtClean="0"/>
              <a:t>Цель, параметры, источники информации, периодичность мониторинга внедрения института ОРВ в субъектах РФ</a:t>
            </a:r>
          </a:p>
        </p:txBody>
      </p:sp>
      <p:sp>
        <p:nvSpPr>
          <p:cNvPr id="3" name="Текст 2"/>
          <p:cNvSpPr>
            <a:spLocks noGrp="1"/>
          </p:cNvSpPr>
          <p:nvPr>
            <p:ph type="body" sz="quarter" idx="11"/>
          </p:nvPr>
        </p:nvSpPr>
        <p:spPr>
          <a:xfrm>
            <a:off x="571472" y="1124744"/>
            <a:ext cx="8393016" cy="5447528"/>
          </a:xfrm>
          <a:gradFill flip="none" rotWithShape="1">
            <a:gsLst>
              <a:gs pos="0">
                <a:schemeClr val="accent2">
                  <a:lumMod val="40000"/>
                  <a:lumOff val="60000"/>
                  <a:tint val="66000"/>
                  <a:satMod val="160000"/>
                </a:schemeClr>
              </a:gs>
              <a:gs pos="50000">
                <a:schemeClr val="accent2">
                  <a:lumMod val="40000"/>
                  <a:lumOff val="60000"/>
                  <a:tint val="44500"/>
                  <a:satMod val="160000"/>
                </a:schemeClr>
              </a:gs>
              <a:gs pos="100000">
                <a:schemeClr val="accent2">
                  <a:lumMod val="40000"/>
                  <a:lumOff val="60000"/>
                  <a:tint val="23500"/>
                  <a:satMod val="160000"/>
                </a:schemeClr>
              </a:gs>
            </a:gsLst>
            <a:path path="circle">
              <a:fillToRect l="50000" t="50000" r="50000" b="50000"/>
            </a:path>
            <a:tileRect/>
          </a:gradFill>
        </p:spPr>
        <p:txBody>
          <a:bodyPr/>
          <a:lstStyle/>
          <a:p>
            <a:pPr algn="ctr">
              <a:spcBef>
                <a:spcPts val="0"/>
              </a:spcBef>
            </a:pPr>
            <a:r>
              <a:rPr lang="ru-RU" sz="1400" u="sng" dirty="0" smtClean="0"/>
              <a:t>Цель мониторинга:</a:t>
            </a:r>
          </a:p>
          <a:p>
            <a:pPr algn="just">
              <a:spcBef>
                <a:spcPts val="0"/>
              </a:spcBef>
            </a:pPr>
            <a:r>
              <a:rPr lang="ru-RU" sz="1200" i="0" dirty="0" smtClean="0"/>
              <a:t>Определение уровня развития и глубины внедрения института ОРВ в субъектах РФ.</a:t>
            </a:r>
          </a:p>
          <a:p>
            <a:pPr algn="ctr">
              <a:spcBef>
                <a:spcPts val="0"/>
              </a:spcBef>
            </a:pPr>
            <a:r>
              <a:rPr lang="ru-RU" sz="1400" u="sng" dirty="0" smtClean="0"/>
              <a:t>Используемые параметры:</a:t>
            </a:r>
          </a:p>
          <a:p>
            <a:pPr algn="just">
              <a:spcBef>
                <a:spcPts val="0"/>
              </a:spcBef>
            </a:pPr>
            <a:r>
              <a:rPr lang="ru-RU" sz="1200" i="0" dirty="0" smtClean="0"/>
              <a:t>Блок 1 - мониторинг планов по внедрению института ОРВ в субъекте РФ:</a:t>
            </a:r>
          </a:p>
          <a:p>
            <a:pPr algn="just">
              <a:spcBef>
                <a:spcPts val="0"/>
              </a:spcBef>
            </a:pPr>
            <a:r>
              <a:rPr lang="ru-RU" sz="1200" i="0" dirty="0" smtClean="0"/>
              <a:t>1. Наличие в субъекте РФ действующего нормативного правового акта об организационных мероприятиях по внедрению ОРВ;</a:t>
            </a:r>
          </a:p>
          <a:p>
            <a:pPr algn="just">
              <a:spcBef>
                <a:spcPts val="0"/>
              </a:spcBef>
            </a:pPr>
            <a:r>
              <a:rPr lang="ru-RU" sz="1200" i="0" dirty="0" smtClean="0"/>
              <a:t>Блок 2 - мониторинг внедряемой модели ОРВ нормативных правовых актов в субъекте РФ:</a:t>
            </a:r>
          </a:p>
          <a:p>
            <a:pPr algn="just">
              <a:spcBef>
                <a:spcPts val="0"/>
              </a:spcBef>
            </a:pPr>
            <a:r>
              <a:rPr lang="ru-RU" sz="1200" i="0" dirty="0" smtClean="0"/>
              <a:t>2. Наличие в субъекте РФ уполномоченного Органа по организационному и методологическому обеспечению ОРВ;</a:t>
            </a:r>
          </a:p>
          <a:p>
            <a:pPr algn="just">
              <a:spcBef>
                <a:spcPts val="0"/>
              </a:spcBef>
            </a:pPr>
            <a:r>
              <a:rPr lang="ru-RU" sz="1200" i="0" dirty="0" smtClean="0"/>
              <a:t>3. Наличие утвержденного Порядка проведения ОРВ нормативно-правовых актов субъекта РФ;</a:t>
            </a:r>
          </a:p>
          <a:p>
            <a:pPr algn="just">
              <a:spcBef>
                <a:spcPts val="0"/>
              </a:spcBef>
            </a:pPr>
            <a:r>
              <a:rPr lang="ru-RU" sz="1200" i="0" dirty="0" smtClean="0"/>
              <a:t>4. Наличие утвержденной Методики (и/или Руководства) по проведению ОРВ нормативно-правовых актов субъекта РФ;</a:t>
            </a:r>
          </a:p>
          <a:p>
            <a:pPr algn="just">
              <a:spcBef>
                <a:spcPts val="0"/>
              </a:spcBef>
            </a:pPr>
            <a:r>
              <a:rPr lang="ru-RU" sz="1200" i="0" dirty="0" smtClean="0"/>
              <a:t>5. Характеристика объекта ОРВ – областей (сфер) госрегулирования: круг НПА, подлежащих ОРВ;</a:t>
            </a:r>
          </a:p>
          <a:p>
            <a:pPr lvl="0" algn="just">
              <a:spcBef>
                <a:spcPts val="0"/>
              </a:spcBef>
            </a:pPr>
            <a:r>
              <a:rPr lang="ru-RU" sz="1200" i="0" dirty="0" smtClean="0"/>
              <a:t>6. Характеристика Предмета ОРВ: предмет ОРВ;</a:t>
            </a:r>
          </a:p>
          <a:p>
            <a:pPr algn="just">
              <a:spcBef>
                <a:spcPts val="0"/>
              </a:spcBef>
            </a:pPr>
            <a:r>
              <a:rPr lang="ru-RU" sz="1200" i="0" dirty="0" smtClean="0"/>
              <a:t>7. Характеристика субъекта ОРВ;</a:t>
            </a:r>
          </a:p>
          <a:p>
            <a:pPr algn="just">
              <a:spcBef>
                <a:spcPts val="0"/>
              </a:spcBef>
            </a:pPr>
            <a:r>
              <a:rPr lang="ru-RU" sz="1200" i="0" dirty="0" smtClean="0"/>
              <a:t>8. Наличие конкретных требований к оформлению результатов ОРВ;</a:t>
            </a:r>
          </a:p>
          <a:p>
            <a:pPr algn="just">
              <a:spcBef>
                <a:spcPts val="0"/>
              </a:spcBef>
            </a:pPr>
            <a:r>
              <a:rPr lang="ru-RU" sz="1200" i="0" dirty="0" smtClean="0"/>
              <a:t>9. Наличие процессуальных требований по обязательному изменению нормативных правовых актов на основе результатов ОРВ;</a:t>
            </a:r>
          </a:p>
          <a:p>
            <a:pPr algn="just">
              <a:spcBef>
                <a:spcPts val="0"/>
              </a:spcBef>
            </a:pPr>
            <a:r>
              <a:rPr lang="ru-RU" sz="1200" i="0" dirty="0" smtClean="0"/>
              <a:t>10. Наличие сайта (портала) по ОРВ в субъекте РФ, обеспечивающего, в том числе, проведение процедуры публичных консультаций;</a:t>
            </a:r>
          </a:p>
          <a:p>
            <a:pPr algn="just">
              <a:spcBef>
                <a:spcPts val="0"/>
              </a:spcBef>
            </a:pPr>
            <a:r>
              <a:rPr lang="ru-RU" sz="1200" i="0" dirty="0" smtClean="0"/>
              <a:t>11. Осуществление публикации на официальном сайте субъекта РФ заключений об ОРВ;</a:t>
            </a:r>
          </a:p>
          <a:p>
            <a:pPr algn="just">
              <a:spcBef>
                <a:spcPts val="0"/>
              </a:spcBef>
            </a:pPr>
            <a:r>
              <a:rPr lang="ru-RU" sz="1200" i="0" dirty="0" smtClean="0"/>
              <a:t>12. Характеристика участников публичных консультаций при проведении ОРВ в субъекте РФ.</a:t>
            </a:r>
          </a:p>
          <a:p>
            <a:pPr algn="ctr">
              <a:spcBef>
                <a:spcPts val="0"/>
              </a:spcBef>
            </a:pPr>
            <a:r>
              <a:rPr lang="ru-RU" sz="1400" u="sng" dirty="0" smtClean="0"/>
              <a:t>Источники информации:</a:t>
            </a:r>
          </a:p>
          <a:p>
            <a:pPr algn="just">
              <a:spcBef>
                <a:spcPts val="0"/>
              </a:spcBef>
            </a:pPr>
            <a:r>
              <a:rPr lang="ru-RU" sz="1200" i="0" dirty="0" smtClean="0"/>
              <a:t>Исходя из принципа публичности института ОРВ, информация была изучена в открытых источниках:</a:t>
            </a:r>
          </a:p>
          <a:p>
            <a:pPr algn="just">
              <a:spcBef>
                <a:spcPts val="0"/>
              </a:spcBef>
              <a:buFont typeface="Wingdings" pitchFamily="2" charset="2"/>
              <a:buChar char="ü"/>
            </a:pPr>
            <a:r>
              <a:rPr lang="ru-RU" sz="1200" i="0" dirty="0" smtClean="0"/>
              <a:t>На сайтах соответствующих субъектов РФ;</a:t>
            </a:r>
          </a:p>
          <a:p>
            <a:pPr algn="just">
              <a:spcBef>
                <a:spcPts val="0"/>
              </a:spcBef>
              <a:buFont typeface="Wingdings" pitchFamily="2" charset="2"/>
              <a:buChar char="ü"/>
            </a:pPr>
            <a:r>
              <a:rPr lang="ru-RU" sz="1200" i="0" dirty="0" smtClean="0"/>
              <a:t>В информационно-правовых системах «Консультант Плюс» и «Гарант».</a:t>
            </a:r>
          </a:p>
          <a:p>
            <a:pPr algn="ctr">
              <a:spcBef>
                <a:spcPts val="0"/>
              </a:spcBef>
            </a:pPr>
            <a:r>
              <a:rPr lang="ru-RU" sz="1400" u="sng" dirty="0" smtClean="0"/>
              <a:t>Периодичность:</a:t>
            </a:r>
          </a:p>
          <a:p>
            <a:pPr algn="just">
              <a:spcBef>
                <a:spcPts val="0"/>
              </a:spcBef>
            </a:pPr>
            <a:r>
              <a:rPr lang="ru-RU" sz="1200" i="0" dirty="0" smtClean="0"/>
              <a:t>Мониторинг осуществляется с периодичностью 1 квартал. В последствии, при закреплении процедур проведения ОРВ в регионах, мониторинг будет осуществляться с периодичностью 1 год.</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0"/>
            <a:ext cx="6203032" cy="1124744"/>
          </a:xfrm>
          <a:noFill/>
          <a:effectLst/>
        </p:spPr>
        <p:txBody>
          <a:bodyPr>
            <a:noAutofit/>
          </a:bodyPr>
          <a:lstStyle/>
          <a:p>
            <a:pPr algn="ctr">
              <a:lnSpc>
                <a:spcPct val="100000"/>
              </a:lnSpc>
              <a:spcAft>
                <a:spcPct val="0"/>
              </a:spcAft>
              <a:defRPr/>
            </a:pPr>
            <a:r>
              <a:rPr lang="ru-RU" sz="2400" dirty="0" smtClean="0"/>
              <a:t>ТОП-10 регионов по внедрению института оценки регулирующего воздействия</a:t>
            </a:r>
          </a:p>
        </p:txBody>
      </p:sp>
      <p:graphicFrame>
        <p:nvGraphicFramePr>
          <p:cNvPr id="6" name="Таблица 5"/>
          <p:cNvGraphicFramePr>
            <a:graphicFrameLocks noGrp="1"/>
          </p:cNvGraphicFramePr>
          <p:nvPr/>
        </p:nvGraphicFramePr>
        <p:xfrm>
          <a:off x="755575" y="1124743"/>
          <a:ext cx="7416825" cy="4145280"/>
        </p:xfrm>
        <a:graphic>
          <a:graphicData uri="http://schemas.openxmlformats.org/drawingml/2006/table">
            <a:tbl>
              <a:tblPr>
                <a:tableStyleId>{3C2FFA5D-87B4-456A-9821-1D502468CF0F}</a:tableStyleId>
              </a:tblPr>
              <a:tblGrid>
                <a:gridCol w="1208725"/>
                <a:gridCol w="4277253"/>
                <a:gridCol w="1930847"/>
              </a:tblGrid>
              <a:tr h="319534">
                <a:tc>
                  <a:txBody>
                    <a:bodyPr/>
                    <a:lstStyle/>
                    <a:p>
                      <a:pPr algn="ctr">
                        <a:lnSpc>
                          <a:spcPct val="150000"/>
                        </a:lnSpc>
                        <a:spcAft>
                          <a:spcPts val="0"/>
                        </a:spcAft>
                      </a:pPr>
                      <a:r>
                        <a:rPr lang="ru-RU" sz="1600" b="1" u="none" dirty="0" smtClean="0"/>
                        <a:t>Место</a:t>
                      </a:r>
                      <a:endParaRPr lang="ru-RU" sz="1600" b="1" i="1" u="none" dirty="0">
                        <a:latin typeface="Times New Roman"/>
                        <a:ea typeface="Times New Roman"/>
                      </a:endParaRPr>
                    </a:p>
                  </a:txBody>
                  <a:tcPr marL="68580" marR="68580" marT="0" marB="0" anchor="ctr"/>
                </a:tc>
                <a:tc>
                  <a:txBody>
                    <a:bodyPr/>
                    <a:lstStyle/>
                    <a:p>
                      <a:pPr algn="ctr">
                        <a:lnSpc>
                          <a:spcPct val="150000"/>
                        </a:lnSpc>
                        <a:spcAft>
                          <a:spcPts val="0"/>
                        </a:spcAft>
                      </a:pPr>
                      <a:r>
                        <a:rPr lang="ru-RU" sz="1600" b="1" u="none" dirty="0"/>
                        <a:t>Регион</a:t>
                      </a:r>
                      <a:endParaRPr lang="ru-RU" sz="1600" b="1" i="1" u="none" dirty="0">
                        <a:latin typeface="Times New Roman"/>
                        <a:ea typeface="Times New Roman"/>
                      </a:endParaRPr>
                    </a:p>
                  </a:txBody>
                  <a:tcPr marL="68580" marR="68580" marT="0" marB="0" anchor="ctr"/>
                </a:tc>
                <a:tc>
                  <a:txBody>
                    <a:bodyPr/>
                    <a:lstStyle/>
                    <a:p>
                      <a:pPr algn="ctr">
                        <a:lnSpc>
                          <a:spcPct val="150000"/>
                        </a:lnSpc>
                        <a:spcAft>
                          <a:spcPts val="0"/>
                        </a:spcAft>
                      </a:pPr>
                      <a:r>
                        <a:rPr lang="ru-RU" sz="1600" b="1" u="none" dirty="0"/>
                        <a:t>Баллы</a:t>
                      </a:r>
                      <a:endParaRPr lang="ru-RU" sz="1600" b="1" i="1" u="none" dirty="0">
                        <a:latin typeface="Times New Roman"/>
                        <a:ea typeface="Times New Roman"/>
                      </a:endParaRPr>
                    </a:p>
                  </a:txBody>
                  <a:tcPr marL="68580" marR="68580" marT="0" marB="0" anchor="ctr"/>
                </a:tc>
              </a:tr>
              <a:tr h="319534">
                <a:tc>
                  <a:txBody>
                    <a:bodyPr/>
                    <a:lstStyle/>
                    <a:p>
                      <a:pPr algn="ctr">
                        <a:lnSpc>
                          <a:spcPct val="150000"/>
                        </a:lnSpc>
                        <a:spcAft>
                          <a:spcPts val="0"/>
                        </a:spcAft>
                      </a:pPr>
                      <a:r>
                        <a:rPr lang="ru-RU" sz="1600" dirty="0"/>
                        <a:t>1</a:t>
                      </a:r>
                      <a:endParaRPr lang="ru-RU" sz="1600" dirty="0">
                        <a:latin typeface="Times New Roman"/>
                        <a:ea typeface="Times New Roman"/>
                      </a:endParaRPr>
                    </a:p>
                  </a:txBody>
                  <a:tcPr marL="68580" marR="68580" marT="0" marB="0" anchor="ctr"/>
                </a:tc>
                <a:tc>
                  <a:txBody>
                    <a:bodyPr/>
                    <a:lstStyle/>
                    <a:p>
                      <a:pPr algn="ctr">
                        <a:lnSpc>
                          <a:spcPct val="150000"/>
                        </a:lnSpc>
                        <a:spcAft>
                          <a:spcPts val="0"/>
                        </a:spcAft>
                      </a:pPr>
                      <a:r>
                        <a:rPr lang="ru-RU" sz="1600" dirty="0"/>
                        <a:t>Ульяновская область</a:t>
                      </a:r>
                      <a:endParaRPr lang="ru-RU" sz="1600" dirty="0">
                        <a:latin typeface="Times New Roman"/>
                        <a:ea typeface="Times New Roman"/>
                      </a:endParaRPr>
                    </a:p>
                  </a:txBody>
                  <a:tcPr marL="68580" marR="68580" marT="0" marB="0" anchor="ctr"/>
                </a:tc>
                <a:tc>
                  <a:txBody>
                    <a:bodyPr/>
                    <a:lstStyle/>
                    <a:p>
                      <a:pPr algn="ctr">
                        <a:lnSpc>
                          <a:spcPct val="150000"/>
                        </a:lnSpc>
                        <a:spcAft>
                          <a:spcPts val="0"/>
                        </a:spcAft>
                      </a:pPr>
                      <a:r>
                        <a:rPr lang="ru-RU" sz="1600"/>
                        <a:t>9,75</a:t>
                      </a:r>
                      <a:endParaRPr lang="ru-RU" sz="1600">
                        <a:latin typeface="Times New Roman"/>
                        <a:ea typeface="Times New Roman"/>
                      </a:endParaRPr>
                    </a:p>
                  </a:txBody>
                  <a:tcPr marL="68580" marR="68580" marT="0" marB="0" anchor="ctr"/>
                </a:tc>
              </a:tr>
              <a:tr h="319534">
                <a:tc>
                  <a:txBody>
                    <a:bodyPr/>
                    <a:lstStyle/>
                    <a:p>
                      <a:pPr algn="ctr">
                        <a:lnSpc>
                          <a:spcPct val="150000"/>
                        </a:lnSpc>
                        <a:spcAft>
                          <a:spcPts val="0"/>
                        </a:spcAft>
                      </a:pPr>
                      <a:r>
                        <a:rPr lang="ru-RU" sz="1600" dirty="0"/>
                        <a:t>2</a:t>
                      </a:r>
                      <a:endParaRPr lang="ru-RU" sz="1600" dirty="0">
                        <a:latin typeface="Times New Roman"/>
                        <a:ea typeface="Times New Roman"/>
                      </a:endParaRPr>
                    </a:p>
                  </a:txBody>
                  <a:tcPr marL="68580" marR="68580" marT="0" marB="0" anchor="ctr"/>
                </a:tc>
                <a:tc>
                  <a:txBody>
                    <a:bodyPr/>
                    <a:lstStyle/>
                    <a:p>
                      <a:pPr algn="ctr">
                        <a:lnSpc>
                          <a:spcPct val="150000"/>
                        </a:lnSpc>
                        <a:spcAft>
                          <a:spcPts val="0"/>
                        </a:spcAft>
                      </a:pPr>
                      <a:r>
                        <a:rPr lang="ru-RU" sz="1600" dirty="0"/>
                        <a:t>Вологодская область</a:t>
                      </a:r>
                      <a:endParaRPr lang="ru-RU" sz="1600" dirty="0">
                        <a:latin typeface="Times New Roman"/>
                        <a:ea typeface="Times New Roman"/>
                      </a:endParaRPr>
                    </a:p>
                  </a:txBody>
                  <a:tcPr marL="68580" marR="68580" marT="0" marB="0" anchor="ctr"/>
                </a:tc>
                <a:tc>
                  <a:txBody>
                    <a:bodyPr/>
                    <a:lstStyle/>
                    <a:p>
                      <a:pPr algn="ctr">
                        <a:lnSpc>
                          <a:spcPct val="150000"/>
                        </a:lnSpc>
                        <a:spcAft>
                          <a:spcPts val="0"/>
                        </a:spcAft>
                      </a:pPr>
                      <a:r>
                        <a:rPr lang="ru-RU" sz="1600"/>
                        <a:t>9,25</a:t>
                      </a:r>
                      <a:endParaRPr lang="ru-RU" sz="1600">
                        <a:latin typeface="Times New Roman"/>
                        <a:ea typeface="Times New Roman"/>
                      </a:endParaRPr>
                    </a:p>
                  </a:txBody>
                  <a:tcPr marL="68580" marR="68580" marT="0" marB="0" anchor="ctr"/>
                </a:tc>
              </a:tr>
              <a:tr h="319534">
                <a:tc>
                  <a:txBody>
                    <a:bodyPr/>
                    <a:lstStyle/>
                    <a:p>
                      <a:pPr algn="ctr">
                        <a:lnSpc>
                          <a:spcPct val="150000"/>
                        </a:lnSpc>
                        <a:spcAft>
                          <a:spcPts val="0"/>
                        </a:spcAft>
                      </a:pPr>
                      <a:r>
                        <a:rPr lang="ru-RU" sz="1600"/>
                        <a:t>3</a:t>
                      </a:r>
                      <a:endParaRPr lang="ru-RU" sz="1600">
                        <a:latin typeface="Times New Roman"/>
                        <a:ea typeface="Times New Roman"/>
                      </a:endParaRPr>
                    </a:p>
                  </a:txBody>
                  <a:tcPr marL="68580" marR="68580" marT="0" marB="0" anchor="ctr"/>
                </a:tc>
                <a:tc>
                  <a:txBody>
                    <a:bodyPr/>
                    <a:lstStyle/>
                    <a:p>
                      <a:pPr algn="ctr">
                        <a:lnSpc>
                          <a:spcPct val="150000"/>
                        </a:lnSpc>
                        <a:spcAft>
                          <a:spcPts val="0"/>
                        </a:spcAft>
                      </a:pPr>
                      <a:r>
                        <a:rPr lang="ru-RU" sz="1600" dirty="0"/>
                        <a:t>Забайкальский край</a:t>
                      </a:r>
                      <a:endParaRPr lang="ru-RU" sz="1600" dirty="0">
                        <a:latin typeface="Times New Roman"/>
                        <a:ea typeface="Times New Roman"/>
                      </a:endParaRPr>
                    </a:p>
                  </a:txBody>
                  <a:tcPr marL="68580" marR="68580" marT="0" marB="0" anchor="ctr"/>
                </a:tc>
                <a:tc>
                  <a:txBody>
                    <a:bodyPr/>
                    <a:lstStyle/>
                    <a:p>
                      <a:pPr algn="ctr">
                        <a:lnSpc>
                          <a:spcPct val="150000"/>
                        </a:lnSpc>
                        <a:spcAft>
                          <a:spcPts val="0"/>
                        </a:spcAft>
                      </a:pPr>
                      <a:r>
                        <a:rPr lang="ru-RU" sz="1600"/>
                        <a:t>7,25</a:t>
                      </a:r>
                      <a:endParaRPr lang="ru-RU" sz="1600">
                        <a:latin typeface="Times New Roman"/>
                        <a:ea typeface="Times New Roman"/>
                      </a:endParaRPr>
                    </a:p>
                  </a:txBody>
                  <a:tcPr marL="68580" marR="68580" marT="0" marB="0" anchor="ctr"/>
                </a:tc>
              </a:tr>
              <a:tr h="319534">
                <a:tc>
                  <a:txBody>
                    <a:bodyPr/>
                    <a:lstStyle/>
                    <a:p>
                      <a:pPr algn="ctr">
                        <a:lnSpc>
                          <a:spcPct val="150000"/>
                        </a:lnSpc>
                        <a:spcAft>
                          <a:spcPts val="0"/>
                        </a:spcAft>
                      </a:pPr>
                      <a:r>
                        <a:rPr lang="ru-RU" sz="1600"/>
                        <a:t>4</a:t>
                      </a:r>
                      <a:endParaRPr lang="ru-RU" sz="1600">
                        <a:latin typeface="Times New Roman"/>
                        <a:ea typeface="Times New Roman"/>
                      </a:endParaRPr>
                    </a:p>
                  </a:txBody>
                  <a:tcPr marL="68580" marR="68580" marT="0" marB="0" anchor="ctr"/>
                </a:tc>
                <a:tc>
                  <a:txBody>
                    <a:bodyPr/>
                    <a:lstStyle/>
                    <a:p>
                      <a:pPr algn="ctr">
                        <a:lnSpc>
                          <a:spcPct val="150000"/>
                        </a:lnSpc>
                        <a:spcAft>
                          <a:spcPts val="0"/>
                        </a:spcAft>
                      </a:pPr>
                      <a:r>
                        <a:rPr lang="ru-RU" sz="1600" dirty="0"/>
                        <a:t>Челябинская область</a:t>
                      </a:r>
                      <a:endParaRPr lang="ru-RU" sz="1600" dirty="0">
                        <a:latin typeface="Times New Roman"/>
                        <a:ea typeface="Times New Roman"/>
                      </a:endParaRPr>
                    </a:p>
                  </a:txBody>
                  <a:tcPr marL="68580" marR="68580" marT="0" marB="0" anchor="ctr"/>
                </a:tc>
                <a:tc>
                  <a:txBody>
                    <a:bodyPr/>
                    <a:lstStyle/>
                    <a:p>
                      <a:pPr algn="ctr">
                        <a:lnSpc>
                          <a:spcPct val="150000"/>
                        </a:lnSpc>
                        <a:spcAft>
                          <a:spcPts val="0"/>
                        </a:spcAft>
                      </a:pPr>
                      <a:r>
                        <a:rPr lang="ru-RU" sz="1600"/>
                        <a:t>7</a:t>
                      </a:r>
                      <a:endParaRPr lang="ru-RU" sz="1600">
                        <a:latin typeface="Times New Roman"/>
                        <a:ea typeface="Times New Roman"/>
                      </a:endParaRPr>
                    </a:p>
                  </a:txBody>
                  <a:tcPr marL="68580" marR="68580" marT="0" marB="0" anchor="ctr"/>
                </a:tc>
              </a:tr>
              <a:tr h="319534">
                <a:tc>
                  <a:txBody>
                    <a:bodyPr/>
                    <a:lstStyle/>
                    <a:p>
                      <a:pPr algn="ctr">
                        <a:lnSpc>
                          <a:spcPct val="150000"/>
                        </a:lnSpc>
                        <a:spcAft>
                          <a:spcPts val="0"/>
                        </a:spcAft>
                      </a:pPr>
                      <a:r>
                        <a:rPr lang="ru-RU" sz="1600"/>
                        <a:t>5</a:t>
                      </a:r>
                      <a:endParaRPr lang="ru-RU" sz="1600">
                        <a:latin typeface="Times New Roman"/>
                        <a:ea typeface="Times New Roman"/>
                      </a:endParaRPr>
                    </a:p>
                  </a:txBody>
                  <a:tcPr marL="68580" marR="68580" marT="0" marB="0" anchor="ctr"/>
                </a:tc>
                <a:tc>
                  <a:txBody>
                    <a:bodyPr/>
                    <a:lstStyle/>
                    <a:p>
                      <a:pPr algn="ctr">
                        <a:lnSpc>
                          <a:spcPct val="150000"/>
                        </a:lnSpc>
                        <a:spcAft>
                          <a:spcPts val="0"/>
                        </a:spcAft>
                      </a:pPr>
                      <a:r>
                        <a:rPr lang="ru-RU" sz="1600" dirty="0"/>
                        <a:t>Воронежская область</a:t>
                      </a:r>
                      <a:endParaRPr lang="ru-RU" sz="1600" dirty="0">
                        <a:latin typeface="Times New Roman"/>
                        <a:ea typeface="Times New Roman"/>
                      </a:endParaRPr>
                    </a:p>
                  </a:txBody>
                  <a:tcPr marL="68580" marR="68580" marT="0" marB="0" anchor="ctr"/>
                </a:tc>
                <a:tc>
                  <a:txBody>
                    <a:bodyPr/>
                    <a:lstStyle/>
                    <a:p>
                      <a:pPr algn="ctr">
                        <a:lnSpc>
                          <a:spcPct val="150000"/>
                        </a:lnSpc>
                        <a:spcAft>
                          <a:spcPts val="0"/>
                        </a:spcAft>
                      </a:pPr>
                      <a:r>
                        <a:rPr lang="ru-RU" sz="1600"/>
                        <a:t>6,75</a:t>
                      </a:r>
                      <a:endParaRPr lang="ru-RU" sz="1600">
                        <a:latin typeface="Times New Roman"/>
                        <a:ea typeface="Times New Roman"/>
                      </a:endParaRPr>
                    </a:p>
                  </a:txBody>
                  <a:tcPr marL="68580" marR="68580" marT="0" marB="0" anchor="ctr"/>
                </a:tc>
              </a:tr>
              <a:tr h="319534">
                <a:tc>
                  <a:txBody>
                    <a:bodyPr/>
                    <a:lstStyle/>
                    <a:p>
                      <a:pPr algn="ctr">
                        <a:lnSpc>
                          <a:spcPct val="150000"/>
                        </a:lnSpc>
                        <a:spcAft>
                          <a:spcPts val="0"/>
                        </a:spcAft>
                      </a:pPr>
                      <a:r>
                        <a:rPr lang="ru-RU" sz="1600"/>
                        <a:t>6</a:t>
                      </a:r>
                      <a:endParaRPr lang="ru-RU" sz="1600">
                        <a:latin typeface="Times New Roman"/>
                        <a:ea typeface="Times New Roman"/>
                      </a:endParaRPr>
                    </a:p>
                  </a:txBody>
                  <a:tcPr marL="68580" marR="68580" marT="0" marB="0" anchor="ctr"/>
                </a:tc>
                <a:tc>
                  <a:txBody>
                    <a:bodyPr/>
                    <a:lstStyle/>
                    <a:p>
                      <a:pPr algn="ctr">
                        <a:lnSpc>
                          <a:spcPct val="150000"/>
                        </a:lnSpc>
                        <a:spcAft>
                          <a:spcPts val="0"/>
                        </a:spcAft>
                      </a:pPr>
                      <a:r>
                        <a:rPr lang="ru-RU" sz="1600" dirty="0"/>
                        <a:t>Северная Осетия – Алания</a:t>
                      </a:r>
                      <a:endParaRPr lang="ru-RU" sz="1600" dirty="0">
                        <a:latin typeface="Times New Roman"/>
                        <a:ea typeface="Times New Roman"/>
                      </a:endParaRPr>
                    </a:p>
                  </a:txBody>
                  <a:tcPr marL="68580" marR="68580" marT="0" marB="0" anchor="ctr"/>
                </a:tc>
                <a:tc>
                  <a:txBody>
                    <a:bodyPr/>
                    <a:lstStyle/>
                    <a:p>
                      <a:pPr algn="ctr">
                        <a:lnSpc>
                          <a:spcPct val="150000"/>
                        </a:lnSpc>
                        <a:spcAft>
                          <a:spcPts val="0"/>
                        </a:spcAft>
                      </a:pPr>
                      <a:r>
                        <a:rPr lang="ru-RU" sz="1600"/>
                        <a:t>6,5</a:t>
                      </a:r>
                      <a:endParaRPr lang="ru-RU" sz="1600">
                        <a:latin typeface="Times New Roman"/>
                        <a:ea typeface="Times New Roman"/>
                      </a:endParaRPr>
                    </a:p>
                  </a:txBody>
                  <a:tcPr marL="68580" marR="68580" marT="0" marB="0" anchor="ctr"/>
                </a:tc>
              </a:tr>
              <a:tr h="319534">
                <a:tc>
                  <a:txBody>
                    <a:bodyPr/>
                    <a:lstStyle/>
                    <a:p>
                      <a:pPr algn="ctr">
                        <a:lnSpc>
                          <a:spcPct val="150000"/>
                        </a:lnSpc>
                        <a:spcAft>
                          <a:spcPts val="0"/>
                        </a:spcAft>
                      </a:pPr>
                      <a:r>
                        <a:rPr lang="ru-RU" sz="1600"/>
                        <a:t>7</a:t>
                      </a:r>
                      <a:endParaRPr lang="ru-RU" sz="1600">
                        <a:latin typeface="Times New Roman"/>
                        <a:ea typeface="Times New Roman"/>
                      </a:endParaRPr>
                    </a:p>
                  </a:txBody>
                  <a:tcPr marL="68580" marR="68580" marT="0" marB="0" anchor="ctr"/>
                </a:tc>
                <a:tc>
                  <a:txBody>
                    <a:bodyPr/>
                    <a:lstStyle/>
                    <a:p>
                      <a:pPr algn="ctr">
                        <a:lnSpc>
                          <a:spcPct val="150000"/>
                        </a:lnSpc>
                        <a:spcAft>
                          <a:spcPts val="0"/>
                        </a:spcAft>
                      </a:pPr>
                      <a:r>
                        <a:rPr lang="ru-RU" sz="1600" dirty="0"/>
                        <a:t>Республика Коми</a:t>
                      </a:r>
                      <a:endParaRPr lang="ru-RU" sz="1600" dirty="0">
                        <a:latin typeface="Times New Roman"/>
                        <a:ea typeface="Times New Roman"/>
                      </a:endParaRPr>
                    </a:p>
                  </a:txBody>
                  <a:tcPr marL="68580" marR="68580" marT="0" marB="0" anchor="ctr"/>
                </a:tc>
                <a:tc>
                  <a:txBody>
                    <a:bodyPr/>
                    <a:lstStyle/>
                    <a:p>
                      <a:pPr algn="ctr">
                        <a:lnSpc>
                          <a:spcPct val="150000"/>
                        </a:lnSpc>
                        <a:spcAft>
                          <a:spcPts val="0"/>
                        </a:spcAft>
                      </a:pPr>
                      <a:r>
                        <a:rPr lang="ru-RU" sz="1600" dirty="0"/>
                        <a:t>6</a:t>
                      </a:r>
                      <a:endParaRPr lang="ru-RU" sz="1600" dirty="0">
                        <a:latin typeface="Times New Roman"/>
                        <a:ea typeface="Times New Roman"/>
                      </a:endParaRPr>
                    </a:p>
                  </a:txBody>
                  <a:tcPr marL="68580" marR="68580" marT="0" marB="0" anchor="ctr"/>
                </a:tc>
              </a:tr>
              <a:tr h="319534">
                <a:tc>
                  <a:txBody>
                    <a:bodyPr/>
                    <a:lstStyle/>
                    <a:p>
                      <a:pPr algn="ctr">
                        <a:lnSpc>
                          <a:spcPct val="150000"/>
                        </a:lnSpc>
                        <a:spcAft>
                          <a:spcPts val="0"/>
                        </a:spcAft>
                      </a:pPr>
                      <a:r>
                        <a:rPr lang="ru-RU" sz="1600"/>
                        <a:t>8</a:t>
                      </a:r>
                      <a:endParaRPr lang="ru-RU" sz="1600">
                        <a:latin typeface="Times New Roman"/>
                        <a:ea typeface="Times New Roman"/>
                      </a:endParaRPr>
                    </a:p>
                  </a:txBody>
                  <a:tcPr marL="68580" marR="68580" marT="0" marB="0" anchor="ctr"/>
                </a:tc>
                <a:tc>
                  <a:txBody>
                    <a:bodyPr/>
                    <a:lstStyle/>
                    <a:p>
                      <a:pPr algn="ctr">
                        <a:lnSpc>
                          <a:spcPct val="150000"/>
                        </a:lnSpc>
                        <a:spcAft>
                          <a:spcPts val="0"/>
                        </a:spcAft>
                      </a:pPr>
                      <a:r>
                        <a:rPr lang="ru-RU" sz="1600" dirty="0"/>
                        <a:t>Чувашская республика</a:t>
                      </a:r>
                      <a:endParaRPr lang="ru-RU" sz="1600" dirty="0">
                        <a:latin typeface="Times New Roman"/>
                        <a:ea typeface="Times New Roman"/>
                      </a:endParaRPr>
                    </a:p>
                  </a:txBody>
                  <a:tcPr marL="68580" marR="68580" marT="0" marB="0" anchor="ctr"/>
                </a:tc>
                <a:tc>
                  <a:txBody>
                    <a:bodyPr/>
                    <a:lstStyle/>
                    <a:p>
                      <a:pPr algn="ctr">
                        <a:lnSpc>
                          <a:spcPct val="150000"/>
                        </a:lnSpc>
                        <a:spcAft>
                          <a:spcPts val="0"/>
                        </a:spcAft>
                      </a:pPr>
                      <a:r>
                        <a:rPr lang="ru-RU" sz="1600" dirty="0"/>
                        <a:t>6</a:t>
                      </a:r>
                      <a:endParaRPr lang="ru-RU" sz="1600" dirty="0">
                        <a:latin typeface="Times New Roman"/>
                        <a:ea typeface="Times New Roman"/>
                      </a:endParaRPr>
                    </a:p>
                  </a:txBody>
                  <a:tcPr marL="68580" marR="68580" marT="0" marB="0" anchor="ctr"/>
                </a:tc>
              </a:tr>
              <a:tr h="319534">
                <a:tc>
                  <a:txBody>
                    <a:bodyPr/>
                    <a:lstStyle/>
                    <a:p>
                      <a:pPr algn="ctr">
                        <a:lnSpc>
                          <a:spcPct val="150000"/>
                        </a:lnSpc>
                        <a:spcAft>
                          <a:spcPts val="0"/>
                        </a:spcAft>
                      </a:pPr>
                      <a:r>
                        <a:rPr lang="ru-RU" sz="1600"/>
                        <a:t>9</a:t>
                      </a:r>
                      <a:endParaRPr lang="ru-RU" sz="1600">
                        <a:latin typeface="Times New Roman"/>
                        <a:ea typeface="Times New Roman"/>
                      </a:endParaRPr>
                    </a:p>
                  </a:txBody>
                  <a:tcPr marL="68580" marR="68580" marT="0" marB="0" anchor="ctr"/>
                </a:tc>
                <a:tc>
                  <a:txBody>
                    <a:bodyPr/>
                    <a:lstStyle/>
                    <a:p>
                      <a:pPr algn="ctr">
                        <a:lnSpc>
                          <a:spcPct val="150000"/>
                        </a:lnSpc>
                        <a:spcAft>
                          <a:spcPts val="0"/>
                        </a:spcAft>
                      </a:pPr>
                      <a:r>
                        <a:rPr lang="ru-RU" sz="1600" dirty="0"/>
                        <a:t>Липецкая область</a:t>
                      </a:r>
                      <a:endParaRPr lang="ru-RU" sz="1600" dirty="0">
                        <a:latin typeface="Times New Roman"/>
                        <a:ea typeface="Times New Roman"/>
                      </a:endParaRPr>
                    </a:p>
                  </a:txBody>
                  <a:tcPr marL="68580" marR="68580" marT="0" marB="0" anchor="ctr"/>
                </a:tc>
                <a:tc>
                  <a:txBody>
                    <a:bodyPr/>
                    <a:lstStyle/>
                    <a:p>
                      <a:pPr algn="ctr">
                        <a:lnSpc>
                          <a:spcPct val="150000"/>
                        </a:lnSpc>
                        <a:spcAft>
                          <a:spcPts val="0"/>
                        </a:spcAft>
                      </a:pPr>
                      <a:r>
                        <a:rPr lang="ru-RU" sz="1600" dirty="0"/>
                        <a:t>4</a:t>
                      </a:r>
                      <a:endParaRPr lang="ru-RU" sz="1600" dirty="0">
                        <a:latin typeface="Times New Roman"/>
                        <a:ea typeface="Times New Roman"/>
                      </a:endParaRPr>
                    </a:p>
                  </a:txBody>
                  <a:tcPr marL="68580" marR="68580" marT="0" marB="0" anchor="ctr"/>
                </a:tc>
              </a:tr>
              <a:tr h="477066">
                <a:tc>
                  <a:txBody>
                    <a:bodyPr/>
                    <a:lstStyle/>
                    <a:p>
                      <a:pPr algn="ctr">
                        <a:lnSpc>
                          <a:spcPct val="150000"/>
                        </a:lnSpc>
                        <a:spcAft>
                          <a:spcPts val="0"/>
                        </a:spcAft>
                      </a:pPr>
                      <a:r>
                        <a:rPr lang="ru-RU" sz="1600"/>
                        <a:t>10</a:t>
                      </a:r>
                      <a:endParaRPr lang="ru-RU" sz="1600">
                        <a:latin typeface="Times New Roman"/>
                        <a:ea typeface="Times New Roman"/>
                      </a:endParaRPr>
                    </a:p>
                  </a:txBody>
                  <a:tcPr marL="68580" marR="68580" marT="0" marB="0" anchor="ctr"/>
                </a:tc>
                <a:tc>
                  <a:txBody>
                    <a:bodyPr/>
                    <a:lstStyle/>
                    <a:p>
                      <a:pPr algn="ctr">
                        <a:lnSpc>
                          <a:spcPct val="100000"/>
                        </a:lnSpc>
                        <a:spcAft>
                          <a:spcPts val="0"/>
                        </a:spcAft>
                      </a:pPr>
                      <a:r>
                        <a:rPr lang="ru-RU" sz="1600" dirty="0" smtClean="0"/>
                        <a:t>Камчатский</a:t>
                      </a:r>
                      <a:r>
                        <a:rPr lang="ru-RU" sz="1600" baseline="0" dirty="0" smtClean="0"/>
                        <a:t> </a:t>
                      </a:r>
                      <a:r>
                        <a:rPr lang="ru-RU" sz="1600" dirty="0" smtClean="0"/>
                        <a:t>край,</a:t>
                      </a:r>
                    </a:p>
                    <a:p>
                      <a:pPr algn="ctr">
                        <a:lnSpc>
                          <a:spcPct val="100000"/>
                        </a:lnSpc>
                        <a:spcAft>
                          <a:spcPts val="0"/>
                        </a:spcAft>
                      </a:pPr>
                      <a:r>
                        <a:rPr lang="ru-RU" sz="1600" dirty="0" smtClean="0"/>
                        <a:t>Ставропольский </a:t>
                      </a:r>
                      <a:r>
                        <a:rPr lang="ru-RU" sz="1600" dirty="0"/>
                        <a:t>край</a:t>
                      </a:r>
                      <a:endParaRPr lang="ru-RU" sz="1600" dirty="0">
                        <a:latin typeface="Times New Roman"/>
                        <a:ea typeface="Times New Roman"/>
                      </a:endParaRPr>
                    </a:p>
                  </a:txBody>
                  <a:tcPr marL="68580" marR="68580" marT="0" marB="0" anchor="ctr"/>
                </a:tc>
                <a:tc>
                  <a:txBody>
                    <a:bodyPr/>
                    <a:lstStyle/>
                    <a:p>
                      <a:pPr algn="ctr">
                        <a:lnSpc>
                          <a:spcPct val="150000"/>
                        </a:lnSpc>
                        <a:spcAft>
                          <a:spcPts val="0"/>
                        </a:spcAft>
                      </a:pPr>
                      <a:r>
                        <a:rPr lang="ru-RU" sz="1600" dirty="0"/>
                        <a:t>3,5</a:t>
                      </a:r>
                      <a:endParaRPr lang="ru-RU" sz="1600" dirty="0">
                        <a:latin typeface="Times New Roman"/>
                        <a:ea typeface="Times New Roman"/>
                      </a:endParaRPr>
                    </a:p>
                  </a:txBody>
                  <a:tcPr marL="68580" marR="68580" marT="0" marB="0" anchor="ctr"/>
                </a:tc>
              </a:tr>
            </a:tbl>
          </a:graphicData>
        </a:graphic>
      </p:graphicFrame>
      <p:sp>
        <p:nvSpPr>
          <p:cNvPr id="4" name="Прямоугольник 3"/>
          <p:cNvSpPr/>
          <p:nvPr/>
        </p:nvSpPr>
        <p:spPr>
          <a:xfrm>
            <a:off x="755576" y="5301208"/>
            <a:ext cx="7416824"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ru-RU" sz="1600" dirty="0" smtClean="0">
                <a:solidFill>
                  <a:schemeClr val="dk1"/>
                </a:solidFill>
              </a:rPr>
              <a:t>Наличие высокого балла не означает наличие всех параметров. На региональном уровне институт ОРВ развит слабее, чем на федеральном. По результатам мониторинга следует констатировать, что 43 субъекта РФ имеют балл 0, то есть в части развития института ОРВ из рассматриваемых нами параметров в данных регионах нет ничего.</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noFill/>
          <a:ln w="9525">
            <a:noFill/>
            <a:miter lim="800000"/>
            <a:headEnd/>
            <a:tailEnd/>
          </a:ln>
          <a:effectLst/>
        </p:spPr>
        <p:txBody>
          <a:bodyPr vert="horz" wrap="square" lIns="91440" tIns="45720" rIns="91440" bIns="45720" numCol="1" anchor="ctr" anchorCtr="0" compatLnSpc="1">
            <a:prstTxWarp prst="textNoShape">
              <a:avLst/>
            </a:prstTxWarp>
            <a:noAutofit/>
          </a:bodyPr>
          <a:lstStyle/>
          <a:p>
            <a:pPr algn="ctr">
              <a:lnSpc>
                <a:spcPct val="100000"/>
              </a:lnSpc>
              <a:spcAft>
                <a:spcPct val="0"/>
              </a:spcAft>
              <a:defRPr/>
            </a:pPr>
            <a:r>
              <a:rPr lang="ru-RU" sz="2400" dirty="0" smtClean="0"/>
              <a:t>ТОП-10 регионов по внедрению ОРВ в разрезе наличия показателей</a:t>
            </a:r>
          </a:p>
        </p:txBody>
      </p:sp>
      <p:graphicFrame>
        <p:nvGraphicFramePr>
          <p:cNvPr id="128" name="Таблица 127"/>
          <p:cNvGraphicFramePr>
            <a:graphicFrameLocks noGrp="1"/>
          </p:cNvGraphicFramePr>
          <p:nvPr/>
        </p:nvGraphicFramePr>
        <p:xfrm>
          <a:off x="539556" y="1124733"/>
          <a:ext cx="8496941" cy="4932443"/>
        </p:xfrm>
        <a:graphic>
          <a:graphicData uri="http://schemas.openxmlformats.org/drawingml/2006/table">
            <a:tbl>
              <a:tblPr/>
              <a:tblGrid>
                <a:gridCol w="886633"/>
                <a:gridCol w="591092"/>
                <a:gridCol w="664978"/>
                <a:gridCol w="591092"/>
                <a:gridCol w="591092"/>
                <a:gridCol w="517205"/>
                <a:gridCol w="550392"/>
                <a:gridCol w="648072"/>
                <a:gridCol w="792088"/>
                <a:gridCol w="720080"/>
                <a:gridCol w="576064"/>
                <a:gridCol w="720080"/>
                <a:gridCol w="648073"/>
              </a:tblGrid>
              <a:tr h="504067">
                <a:tc>
                  <a:txBody>
                    <a:bodyPr/>
                    <a:lstStyle/>
                    <a:p>
                      <a:pPr algn="ctr">
                        <a:lnSpc>
                          <a:spcPct val="115000"/>
                        </a:lnSpc>
                        <a:spcAft>
                          <a:spcPts val="0"/>
                        </a:spcAft>
                      </a:pPr>
                      <a:r>
                        <a:rPr lang="ru-RU" sz="1200" b="1" dirty="0">
                          <a:latin typeface="Calibri"/>
                          <a:ea typeface="Calibri"/>
                          <a:cs typeface="Times New Roman"/>
                        </a:rPr>
                        <a:t>Регион</a:t>
                      </a: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gridSpan="12">
                  <a:txBody>
                    <a:bodyPr/>
                    <a:lstStyle/>
                    <a:p>
                      <a:pPr marL="0" algn="ctr" defTabSz="914400" rtl="0" eaLnBrk="1" latinLnBrk="0" hangingPunct="1">
                        <a:lnSpc>
                          <a:spcPct val="115000"/>
                        </a:lnSpc>
                        <a:spcAft>
                          <a:spcPts val="0"/>
                        </a:spcAft>
                      </a:pPr>
                      <a:r>
                        <a:rPr lang="ru-RU" sz="1200" b="1" kern="1200" dirty="0">
                          <a:solidFill>
                            <a:schemeClr val="tx1"/>
                          </a:solidFill>
                          <a:latin typeface="Calibri"/>
                          <a:ea typeface="Calibri"/>
                          <a:cs typeface="Times New Roman"/>
                        </a:rPr>
                        <a:t>Параметры</a:t>
                      </a: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504056">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r>
                        <a:rPr lang="ru-RU" sz="800" b="1" dirty="0" smtClean="0">
                          <a:latin typeface="Calibri"/>
                          <a:ea typeface="Calibri"/>
                          <a:cs typeface="Times New Roman"/>
                        </a:rPr>
                        <a:t>Наличие</a:t>
                      </a:r>
                      <a:r>
                        <a:rPr lang="ru-RU" sz="800" b="1" baseline="0" dirty="0" smtClean="0">
                          <a:latin typeface="Calibri"/>
                          <a:ea typeface="Calibri"/>
                          <a:cs typeface="Times New Roman"/>
                        </a:rPr>
                        <a:t> НПА</a:t>
                      </a:r>
                      <a:endParaRPr lang="ru-RU" sz="800" b="1"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r>
                        <a:rPr lang="ru-RU" sz="800" b="1" kern="1200" dirty="0" smtClean="0">
                          <a:solidFill>
                            <a:schemeClr val="tx1"/>
                          </a:solidFill>
                          <a:latin typeface="Calibri"/>
                          <a:ea typeface="Calibri"/>
                          <a:cs typeface="Times New Roman"/>
                        </a:rPr>
                        <a:t>Наличие органа</a:t>
                      </a:r>
                      <a:endParaRPr lang="ru-RU" sz="800" b="1" kern="1200" dirty="0">
                        <a:solidFill>
                          <a:schemeClr val="tx1"/>
                        </a:solidFill>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r>
                        <a:rPr lang="ru-RU" sz="800" b="1" kern="1200" dirty="0" smtClean="0">
                          <a:solidFill>
                            <a:schemeClr val="tx1"/>
                          </a:solidFill>
                          <a:latin typeface="Calibri"/>
                          <a:ea typeface="Calibri"/>
                          <a:cs typeface="Times New Roman"/>
                        </a:rPr>
                        <a:t>Наличие</a:t>
                      </a:r>
                      <a:r>
                        <a:rPr lang="ru-RU" sz="800" b="1" kern="1200" baseline="0" dirty="0" smtClean="0">
                          <a:solidFill>
                            <a:schemeClr val="tx1"/>
                          </a:solidFill>
                          <a:latin typeface="Calibri"/>
                          <a:ea typeface="Calibri"/>
                          <a:cs typeface="Times New Roman"/>
                        </a:rPr>
                        <a:t> порядка</a:t>
                      </a:r>
                      <a:endParaRPr lang="ru-RU" sz="800" b="1" kern="1200" dirty="0">
                        <a:solidFill>
                          <a:schemeClr val="tx1"/>
                        </a:solidFill>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r>
                        <a:rPr lang="ru-RU" sz="800" b="1" kern="1200" dirty="0" smtClean="0">
                          <a:solidFill>
                            <a:schemeClr val="tx1"/>
                          </a:solidFill>
                          <a:latin typeface="Calibri"/>
                          <a:ea typeface="Calibri"/>
                          <a:cs typeface="Times New Roman"/>
                        </a:rPr>
                        <a:t>Наличие</a:t>
                      </a:r>
                      <a:r>
                        <a:rPr lang="ru-RU" sz="800" b="1" kern="1200" baseline="0" dirty="0" smtClean="0">
                          <a:solidFill>
                            <a:schemeClr val="tx1"/>
                          </a:solidFill>
                          <a:latin typeface="Calibri"/>
                          <a:ea typeface="Calibri"/>
                          <a:cs typeface="Times New Roman"/>
                        </a:rPr>
                        <a:t> методики</a:t>
                      </a:r>
                      <a:endParaRPr lang="ru-RU" sz="800" b="1" kern="1200" dirty="0">
                        <a:solidFill>
                          <a:schemeClr val="tx1"/>
                        </a:solidFill>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r>
                        <a:rPr lang="ru-RU" sz="800" b="1" kern="1200" dirty="0" smtClean="0">
                          <a:solidFill>
                            <a:schemeClr val="tx1"/>
                          </a:solidFill>
                          <a:latin typeface="Calibri"/>
                          <a:ea typeface="Calibri"/>
                          <a:cs typeface="Times New Roman"/>
                        </a:rPr>
                        <a:t>Объект</a:t>
                      </a:r>
                      <a:r>
                        <a:rPr lang="ru-RU" sz="800" b="1" kern="1200" baseline="0" dirty="0" smtClean="0">
                          <a:solidFill>
                            <a:schemeClr val="tx1"/>
                          </a:solidFill>
                          <a:latin typeface="Calibri"/>
                          <a:ea typeface="Calibri"/>
                          <a:cs typeface="Times New Roman"/>
                        </a:rPr>
                        <a:t> ОРВ</a:t>
                      </a:r>
                      <a:endParaRPr lang="ru-RU" sz="800" b="1" kern="1200" dirty="0">
                        <a:solidFill>
                          <a:schemeClr val="tx1"/>
                        </a:solidFill>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r>
                        <a:rPr lang="ru-RU" sz="800" b="1" kern="1200" dirty="0" smtClean="0">
                          <a:solidFill>
                            <a:schemeClr val="tx1"/>
                          </a:solidFill>
                          <a:latin typeface="Calibri"/>
                          <a:ea typeface="Calibri"/>
                          <a:cs typeface="Times New Roman"/>
                        </a:rPr>
                        <a:t>Предмет</a:t>
                      </a:r>
                      <a:r>
                        <a:rPr lang="ru-RU" sz="800" b="1" kern="1200" baseline="0" dirty="0" smtClean="0">
                          <a:solidFill>
                            <a:schemeClr val="tx1"/>
                          </a:solidFill>
                          <a:latin typeface="Calibri"/>
                          <a:ea typeface="Calibri"/>
                          <a:cs typeface="Times New Roman"/>
                        </a:rPr>
                        <a:t> ОРВ</a:t>
                      </a:r>
                      <a:endParaRPr lang="ru-RU" sz="800" b="1" kern="1200" dirty="0">
                        <a:solidFill>
                          <a:schemeClr val="tx1"/>
                        </a:solidFill>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r>
                        <a:rPr lang="ru-RU" sz="800" b="1" kern="1200" dirty="0" smtClean="0">
                          <a:solidFill>
                            <a:schemeClr val="tx1"/>
                          </a:solidFill>
                          <a:latin typeface="Calibri"/>
                          <a:ea typeface="Calibri"/>
                          <a:cs typeface="Times New Roman"/>
                        </a:rPr>
                        <a:t>Субъект</a:t>
                      </a:r>
                      <a:r>
                        <a:rPr lang="ru-RU" sz="800" b="1" kern="1200" baseline="0" dirty="0" smtClean="0">
                          <a:solidFill>
                            <a:schemeClr val="tx1"/>
                          </a:solidFill>
                          <a:latin typeface="Calibri"/>
                          <a:ea typeface="Calibri"/>
                          <a:cs typeface="Times New Roman"/>
                        </a:rPr>
                        <a:t> ОРВ</a:t>
                      </a:r>
                      <a:endParaRPr lang="ru-RU" sz="800" b="1" kern="1200" dirty="0">
                        <a:solidFill>
                          <a:schemeClr val="tx1"/>
                        </a:solidFill>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r>
                        <a:rPr lang="ru-RU" sz="800" b="1" kern="1200" dirty="0" smtClean="0">
                          <a:solidFill>
                            <a:schemeClr val="tx1"/>
                          </a:solidFill>
                          <a:latin typeface="Calibri"/>
                          <a:ea typeface="Calibri"/>
                          <a:cs typeface="Times New Roman"/>
                        </a:rPr>
                        <a:t>Требования</a:t>
                      </a:r>
                      <a:r>
                        <a:rPr lang="ru-RU" sz="800" b="1" kern="1200" baseline="0" dirty="0" smtClean="0">
                          <a:solidFill>
                            <a:schemeClr val="tx1"/>
                          </a:solidFill>
                          <a:latin typeface="Calibri"/>
                          <a:ea typeface="Calibri"/>
                          <a:cs typeface="Times New Roman"/>
                        </a:rPr>
                        <a:t> к оформлению ОРВ</a:t>
                      </a:r>
                      <a:endParaRPr lang="ru-RU" sz="800" b="1" kern="1200" dirty="0">
                        <a:solidFill>
                          <a:schemeClr val="tx1"/>
                        </a:solidFill>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r>
                        <a:rPr lang="ru-RU" sz="800" b="1" kern="1200" dirty="0" smtClean="0">
                          <a:solidFill>
                            <a:schemeClr val="tx1"/>
                          </a:solidFill>
                          <a:latin typeface="Calibri"/>
                          <a:ea typeface="Calibri"/>
                          <a:cs typeface="Times New Roman"/>
                        </a:rPr>
                        <a:t>Требования</a:t>
                      </a:r>
                      <a:r>
                        <a:rPr lang="ru-RU" sz="800" b="1" kern="1200" baseline="0" dirty="0" smtClean="0">
                          <a:solidFill>
                            <a:schemeClr val="tx1"/>
                          </a:solidFill>
                          <a:latin typeface="Calibri"/>
                          <a:ea typeface="Calibri"/>
                          <a:cs typeface="Times New Roman"/>
                        </a:rPr>
                        <a:t> к </a:t>
                      </a:r>
                      <a:r>
                        <a:rPr lang="ru-RU" sz="800" b="1" kern="1200" baseline="0" dirty="0" err="1" smtClean="0">
                          <a:solidFill>
                            <a:schemeClr val="tx1"/>
                          </a:solidFill>
                          <a:latin typeface="Calibri"/>
                          <a:ea typeface="Calibri"/>
                          <a:cs typeface="Times New Roman"/>
                        </a:rPr>
                        <a:t>изм-ию</a:t>
                      </a:r>
                      <a:r>
                        <a:rPr lang="ru-RU" sz="800" b="1" kern="1200" baseline="0" dirty="0" smtClean="0">
                          <a:solidFill>
                            <a:schemeClr val="tx1"/>
                          </a:solidFill>
                          <a:latin typeface="Calibri"/>
                          <a:ea typeface="Calibri"/>
                          <a:cs typeface="Times New Roman"/>
                        </a:rPr>
                        <a:t> НПА</a:t>
                      </a:r>
                      <a:endParaRPr lang="ru-RU" sz="800" b="1" kern="1200" dirty="0">
                        <a:solidFill>
                          <a:schemeClr val="tx1"/>
                        </a:solidFill>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r>
                        <a:rPr lang="ru-RU" sz="800" b="1" kern="1200" dirty="0" smtClean="0">
                          <a:solidFill>
                            <a:schemeClr val="tx1"/>
                          </a:solidFill>
                          <a:latin typeface="Calibri"/>
                          <a:ea typeface="Calibri"/>
                          <a:cs typeface="Times New Roman"/>
                        </a:rPr>
                        <a:t>Наличие портала</a:t>
                      </a:r>
                      <a:endParaRPr lang="ru-RU" sz="800" b="1" kern="1200" dirty="0">
                        <a:solidFill>
                          <a:schemeClr val="tx1"/>
                        </a:solidFill>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r>
                        <a:rPr lang="ru-RU" sz="800" b="1" kern="1200" dirty="0" smtClean="0">
                          <a:solidFill>
                            <a:schemeClr val="tx1"/>
                          </a:solidFill>
                          <a:latin typeface="Calibri"/>
                          <a:ea typeface="Calibri"/>
                          <a:cs typeface="Times New Roman"/>
                        </a:rPr>
                        <a:t>Публикации на сайте</a:t>
                      </a:r>
                      <a:endParaRPr lang="ru-RU" sz="800" b="1" kern="1200" dirty="0">
                        <a:solidFill>
                          <a:schemeClr val="tx1"/>
                        </a:solidFill>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r>
                        <a:rPr lang="ru-RU" sz="800" b="1" kern="1200" dirty="0" smtClean="0">
                          <a:solidFill>
                            <a:schemeClr val="tx1"/>
                          </a:solidFill>
                          <a:latin typeface="Calibri"/>
                          <a:ea typeface="Calibri"/>
                          <a:cs typeface="Times New Roman"/>
                        </a:rPr>
                        <a:t>Участники</a:t>
                      </a:r>
                      <a:r>
                        <a:rPr lang="ru-RU" sz="800" b="1" kern="1200" baseline="0" dirty="0" smtClean="0">
                          <a:solidFill>
                            <a:schemeClr val="tx1"/>
                          </a:solidFill>
                          <a:latin typeface="Calibri"/>
                          <a:ea typeface="Calibri"/>
                          <a:cs typeface="Times New Roman"/>
                        </a:rPr>
                        <a:t> </a:t>
                      </a:r>
                      <a:r>
                        <a:rPr lang="ru-RU" sz="800" b="1" kern="1200" baseline="0" dirty="0" err="1" smtClean="0">
                          <a:solidFill>
                            <a:schemeClr val="tx1"/>
                          </a:solidFill>
                          <a:latin typeface="Calibri"/>
                          <a:ea typeface="Calibri"/>
                          <a:cs typeface="Times New Roman"/>
                        </a:rPr>
                        <a:t>конс-ций</a:t>
                      </a:r>
                      <a:endParaRPr lang="ru-RU" sz="800" b="1" kern="1200" dirty="0">
                        <a:solidFill>
                          <a:schemeClr val="tx1"/>
                        </a:solidFill>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381118">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ru-RU" sz="900" dirty="0" smtClean="0"/>
                        <a:t>Ульяновская область</a:t>
                      </a:r>
                      <a:endParaRPr lang="ru-RU" sz="900" dirty="0" smtClean="0">
                        <a:latin typeface="Times New Roman"/>
                        <a:ea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750">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ru-RU" sz="900" kern="1200" dirty="0" smtClean="0">
                          <a:solidFill>
                            <a:schemeClr val="tx1"/>
                          </a:solidFill>
                          <a:latin typeface="+mn-lt"/>
                          <a:ea typeface="+mn-ea"/>
                          <a:cs typeface="+mn-cs"/>
                        </a:rPr>
                        <a:t>Вологодская область</a:t>
                      </a: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750">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ru-RU" sz="900" kern="1200" dirty="0" smtClean="0">
                          <a:solidFill>
                            <a:schemeClr val="tx1"/>
                          </a:solidFill>
                          <a:latin typeface="+mn-lt"/>
                          <a:ea typeface="+mn-ea"/>
                          <a:cs typeface="+mn-cs"/>
                        </a:rPr>
                        <a:t>Забайкальский край</a:t>
                      </a: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750">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ru-RU" sz="900" kern="1200" dirty="0" smtClean="0">
                          <a:solidFill>
                            <a:schemeClr val="tx1"/>
                          </a:solidFill>
                          <a:latin typeface="+mn-lt"/>
                          <a:ea typeface="+mn-ea"/>
                          <a:cs typeface="+mn-cs"/>
                        </a:rPr>
                        <a:t>Челябинская область</a:t>
                      </a: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750">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ru-RU" sz="900" dirty="0" smtClean="0"/>
                        <a:t>Воронежская область</a:t>
                      </a:r>
                      <a:endParaRPr lang="ru-RU" sz="900" dirty="0" smtClean="0">
                        <a:latin typeface="Times New Roman"/>
                        <a:ea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750">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ru-RU" sz="900" dirty="0" smtClean="0"/>
                        <a:t>Северная Осетия – Алания</a:t>
                      </a:r>
                      <a:endParaRPr lang="ru-RU" sz="900" dirty="0" smtClean="0">
                        <a:latin typeface="Times New Roman"/>
                        <a:ea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750">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ru-RU" sz="900" dirty="0" smtClean="0"/>
                        <a:t>Республика Коми</a:t>
                      </a:r>
                      <a:endParaRPr lang="ru-RU" sz="900" dirty="0" smtClean="0">
                        <a:latin typeface="Times New Roman"/>
                        <a:ea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750">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ru-RU" sz="900" dirty="0" smtClean="0"/>
                        <a:t>Чувашская республика</a:t>
                      </a:r>
                      <a:endParaRPr lang="ru-RU" sz="900" dirty="0" smtClean="0">
                        <a:latin typeface="Times New Roman"/>
                        <a:ea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750">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ru-RU" sz="900" dirty="0" smtClean="0"/>
                        <a:t>Липецкая область</a:t>
                      </a:r>
                      <a:endParaRPr lang="ru-RU" sz="900" dirty="0" smtClean="0">
                        <a:latin typeface="Times New Roman"/>
                        <a:ea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750">
                <a:tc>
                  <a:txBody>
                    <a:bodyPr/>
                    <a:lstStyle/>
                    <a:p>
                      <a:pPr algn="ctr">
                        <a:lnSpc>
                          <a:spcPct val="115000"/>
                        </a:lnSpc>
                        <a:spcAft>
                          <a:spcPts val="0"/>
                        </a:spcAft>
                      </a:pPr>
                      <a:r>
                        <a:rPr lang="ru-RU" sz="900" dirty="0" smtClean="0"/>
                        <a:t>Камчатский</a:t>
                      </a:r>
                      <a:r>
                        <a:rPr lang="ru-RU" sz="900" baseline="0" dirty="0" smtClean="0"/>
                        <a:t> </a:t>
                      </a:r>
                      <a:r>
                        <a:rPr lang="ru-RU" sz="900" dirty="0" smtClean="0"/>
                        <a:t>край</a:t>
                      </a:r>
                      <a:endParaRPr lang="ru-RU" sz="900" kern="1200" dirty="0">
                        <a:solidFill>
                          <a:schemeClr val="tx1"/>
                        </a:solidFill>
                        <a:latin typeface="+mn-lt"/>
                        <a:ea typeface="+mn-ea"/>
                        <a:cs typeface="+mn-cs"/>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00" dirty="0">
                        <a:latin typeface="Calibri"/>
                        <a:ea typeface="Calibri"/>
                        <a:cs typeface="Times New Roman"/>
                      </a:endParaRPr>
                    </a:p>
                  </a:txBody>
                  <a:tcPr marL="62966" marR="6296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45296" name="Picture 240" descr="http://www.kirovles-lpk.ru/images/2367223-green-3d-tick-perfect-symbol-of-democracy.jpg"/>
          <p:cNvPicPr>
            <a:picLocks noChangeAspect="1" noChangeArrowheads="1"/>
          </p:cNvPicPr>
          <p:nvPr/>
        </p:nvPicPr>
        <p:blipFill>
          <a:blip r:embed="rId3" cstate="print"/>
          <a:srcRect/>
          <a:stretch>
            <a:fillRect/>
          </a:stretch>
        </p:blipFill>
        <p:spPr bwMode="auto">
          <a:xfrm>
            <a:off x="7956376" y="3356992"/>
            <a:ext cx="266700" cy="285750"/>
          </a:xfrm>
          <a:prstGeom prst="rect">
            <a:avLst/>
          </a:prstGeom>
          <a:noFill/>
        </p:spPr>
      </p:pic>
      <p:pic>
        <p:nvPicPr>
          <p:cNvPr id="45295" name="Picture 239" descr="http://www.kirovles-lpk.ru/images/2367223-green-3d-tick-perfect-symbol-of-democracy.jpg"/>
          <p:cNvPicPr>
            <a:picLocks noChangeAspect="1" noChangeArrowheads="1"/>
          </p:cNvPicPr>
          <p:nvPr/>
        </p:nvPicPr>
        <p:blipFill>
          <a:blip r:embed="rId3" cstate="print"/>
          <a:srcRect/>
          <a:stretch>
            <a:fillRect/>
          </a:stretch>
        </p:blipFill>
        <p:spPr bwMode="auto">
          <a:xfrm>
            <a:off x="7956376" y="2924944"/>
            <a:ext cx="266700" cy="285750"/>
          </a:xfrm>
          <a:prstGeom prst="rect">
            <a:avLst/>
          </a:prstGeom>
          <a:noFill/>
        </p:spPr>
      </p:pic>
      <p:pic>
        <p:nvPicPr>
          <p:cNvPr id="45294" name="Picture 238" descr="http://www.kirovles-lpk.ru/images/2367223-green-3d-tick-perfect-symbol-of-democracy.jpg"/>
          <p:cNvPicPr>
            <a:picLocks noChangeAspect="1" noChangeArrowheads="1"/>
          </p:cNvPicPr>
          <p:nvPr/>
        </p:nvPicPr>
        <p:blipFill>
          <a:blip r:embed="rId3" cstate="print"/>
          <a:srcRect/>
          <a:stretch>
            <a:fillRect/>
          </a:stretch>
        </p:blipFill>
        <p:spPr bwMode="auto">
          <a:xfrm>
            <a:off x="7956376" y="2564904"/>
            <a:ext cx="266700" cy="285750"/>
          </a:xfrm>
          <a:prstGeom prst="rect">
            <a:avLst/>
          </a:prstGeom>
          <a:noFill/>
        </p:spPr>
      </p:pic>
      <p:pic>
        <p:nvPicPr>
          <p:cNvPr id="45293" name="Picture 237" descr="http://janesloveshack.files.wordpress.com/2010/09/no-symbol_svg.png"/>
          <p:cNvPicPr>
            <a:picLocks noChangeAspect="1" noChangeArrowheads="1"/>
          </p:cNvPicPr>
          <p:nvPr/>
        </p:nvPicPr>
        <p:blipFill>
          <a:blip r:embed="rId4" cstate="print"/>
          <a:srcRect/>
          <a:stretch>
            <a:fillRect/>
          </a:stretch>
        </p:blipFill>
        <p:spPr bwMode="auto">
          <a:xfrm>
            <a:off x="8604448" y="5733256"/>
            <a:ext cx="285750" cy="238125"/>
          </a:xfrm>
          <a:prstGeom prst="rect">
            <a:avLst/>
          </a:prstGeom>
          <a:noFill/>
        </p:spPr>
      </p:pic>
      <p:pic>
        <p:nvPicPr>
          <p:cNvPr id="45292" name="Picture 236" descr="http://janesloveshack.files.wordpress.com/2010/09/no-symbol_svg.png"/>
          <p:cNvPicPr>
            <a:picLocks noChangeAspect="1" noChangeArrowheads="1"/>
          </p:cNvPicPr>
          <p:nvPr/>
        </p:nvPicPr>
        <p:blipFill>
          <a:blip r:embed="rId4" cstate="print"/>
          <a:srcRect/>
          <a:stretch>
            <a:fillRect/>
          </a:stretch>
        </p:blipFill>
        <p:spPr bwMode="auto">
          <a:xfrm>
            <a:off x="8604448" y="5373216"/>
            <a:ext cx="285750" cy="238125"/>
          </a:xfrm>
          <a:prstGeom prst="rect">
            <a:avLst/>
          </a:prstGeom>
          <a:noFill/>
        </p:spPr>
      </p:pic>
      <p:pic>
        <p:nvPicPr>
          <p:cNvPr id="45291" name="Picture 235" descr="http://www.kirovles-lpk.ru/images/2367223-green-3d-tick-perfect-symbol-of-democracy.jpg"/>
          <p:cNvPicPr>
            <a:picLocks noChangeAspect="1" noChangeArrowheads="1"/>
          </p:cNvPicPr>
          <p:nvPr/>
        </p:nvPicPr>
        <p:blipFill>
          <a:blip r:embed="rId3" cstate="print"/>
          <a:srcRect/>
          <a:stretch>
            <a:fillRect/>
          </a:stretch>
        </p:blipFill>
        <p:spPr bwMode="auto">
          <a:xfrm>
            <a:off x="7956376" y="2204864"/>
            <a:ext cx="266700" cy="285750"/>
          </a:xfrm>
          <a:prstGeom prst="rect">
            <a:avLst/>
          </a:prstGeom>
          <a:noFill/>
        </p:spPr>
      </p:pic>
      <p:pic>
        <p:nvPicPr>
          <p:cNvPr id="45290" name="Picture 234" descr="http://www.kirovles-lpk.ru/images/2367223-green-3d-tick-perfect-symbol-of-democracy.jpg"/>
          <p:cNvPicPr>
            <a:picLocks noChangeAspect="1" noChangeArrowheads="1"/>
          </p:cNvPicPr>
          <p:nvPr/>
        </p:nvPicPr>
        <p:blipFill>
          <a:blip r:embed="rId3" cstate="print"/>
          <a:srcRect/>
          <a:stretch>
            <a:fillRect/>
          </a:stretch>
        </p:blipFill>
        <p:spPr bwMode="auto">
          <a:xfrm>
            <a:off x="8604448" y="2204864"/>
            <a:ext cx="266700" cy="285750"/>
          </a:xfrm>
          <a:prstGeom prst="rect">
            <a:avLst/>
          </a:prstGeom>
          <a:noFill/>
        </p:spPr>
      </p:pic>
      <p:pic>
        <p:nvPicPr>
          <p:cNvPr id="45289" name="Picture 233" descr="http://www.kirovles-lpk.ru/images/2367223-green-3d-tick-perfect-symbol-of-democracy.jpg"/>
          <p:cNvPicPr>
            <a:picLocks noChangeAspect="1" noChangeArrowheads="1"/>
          </p:cNvPicPr>
          <p:nvPr/>
        </p:nvPicPr>
        <p:blipFill>
          <a:blip r:embed="rId3" cstate="print"/>
          <a:srcRect/>
          <a:stretch>
            <a:fillRect/>
          </a:stretch>
        </p:blipFill>
        <p:spPr bwMode="auto">
          <a:xfrm>
            <a:off x="7956376" y="4581128"/>
            <a:ext cx="266700" cy="285750"/>
          </a:xfrm>
          <a:prstGeom prst="rect">
            <a:avLst/>
          </a:prstGeom>
          <a:noFill/>
        </p:spPr>
      </p:pic>
      <p:pic>
        <p:nvPicPr>
          <p:cNvPr id="45288" name="Picture 232" descr="http://www.kirovles-lpk.ru/images/2367223-green-3d-tick-perfect-symbol-of-democracy.jpg"/>
          <p:cNvPicPr>
            <a:picLocks noChangeAspect="1" noChangeArrowheads="1"/>
          </p:cNvPicPr>
          <p:nvPr/>
        </p:nvPicPr>
        <p:blipFill>
          <a:blip r:embed="rId3" cstate="print"/>
          <a:srcRect/>
          <a:stretch>
            <a:fillRect/>
          </a:stretch>
        </p:blipFill>
        <p:spPr bwMode="auto">
          <a:xfrm>
            <a:off x="7308304" y="2204864"/>
            <a:ext cx="266700" cy="285750"/>
          </a:xfrm>
          <a:prstGeom prst="rect">
            <a:avLst/>
          </a:prstGeom>
          <a:noFill/>
        </p:spPr>
      </p:pic>
      <p:pic>
        <p:nvPicPr>
          <p:cNvPr id="45287" name="Picture 231" descr="http://www.kirovles-lpk.ru/images/2367223-green-3d-tick-perfect-symbol-of-democracy.jpg"/>
          <p:cNvPicPr>
            <a:picLocks noChangeAspect="1" noChangeArrowheads="1"/>
          </p:cNvPicPr>
          <p:nvPr/>
        </p:nvPicPr>
        <p:blipFill>
          <a:blip r:embed="rId3" cstate="print"/>
          <a:srcRect/>
          <a:stretch>
            <a:fillRect/>
          </a:stretch>
        </p:blipFill>
        <p:spPr bwMode="auto">
          <a:xfrm>
            <a:off x="7308304" y="2564904"/>
            <a:ext cx="266700" cy="285750"/>
          </a:xfrm>
          <a:prstGeom prst="rect">
            <a:avLst/>
          </a:prstGeom>
          <a:noFill/>
        </p:spPr>
      </p:pic>
      <p:pic>
        <p:nvPicPr>
          <p:cNvPr id="45286" name="Picture 230" descr="http://www.kirovles-lpk.ru/images/2367223-green-3d-tick-perfect-symbol-of-democracy.jpg"/>
          <p:cNvPicPr>
            <a:picLocks noChangeAspect="1" noChangeArrowheads="1"/>
          </p:cNvPicPr>
          <p:nvPr/>
        </p:nvPicPr>
        <p:blipFill>
          <a:blip r:embed="rId3" cstate="print"/>
          <a:srcRect/>
          <a:stretch>
            <a:fillRect/>
          </a:stretch>
        </p:blipFill>
        <p:spPr bwMode="auto">
          <a:xfrm>
            <a:off x="7308304" y="2924944"/>
            <a:ext cx="266700" cy="285750"/>
          </a:xfrm>
          <a:prstGeom prst="rect">
            <a:avLst/>
          </a:prstGeom>
          <a:noFill/>
        </p:spPr>
      </p:pic>
      <p:pic>
        <p:nvPicPr>
          <p:cNvPr id="45285" name="Picture 229" descr="http://www.kirovles-lpk.ru/images/2367223-green-3d-tick-perfect-symbol-of-democracy.jpg"/>
          <p:cNvPicPr>
            <a:picLocks noChangeAspect="1" noChangeArrowheads="1"/>
          </p:cNvPicPr>
          <p:nvPr/>
        </p:nvPicPr>
        <p:blipFill>
          <a:blip r:embed="rId3" cstate="print"/>
          <a:srcRect/>
          <a:stretch>
            <a:fillRect/>
          </a:stretch>
        </p:blipFill>
        <p:spPr bwMode="auto">
          <a:xfrm>
            <a:off x="7308304" y="3356992"/>
            <a:ext cx="266700" cy="285750"/>
          </a:xfrm>
          <a:prstGeom prst="rect">
            <a:avLst/>
          </a:prstGeom>
          <a:noFill/>
        </p:spPr>
      </p:pic>
      <p:pic>
        <p:nvPicPr>
          <p:cNvPr id="45284" name="Picture 228" descr="http://www.kirovles-lpk.ru/images/2367223-green-3d-tick-perfect-symbol-of-democracy.jpg"/>
          <p:cNvPicPr>
            <a:picLocks noChangeAspect="1" noChangeArrowheads="1"/>
          </p:cNvPicPr>
          <p:nvPr/>
        </p:nvPicPr>
        <p:blipFill>
          <a:blip r:embed="rId3" cstate="print"/>
          <a:srcRect/>
          <a:stretch>
            <a:fillRect/>
          </a:stretch>
        </p:blipFill>
        <p:spPr bwMode="auto">
          <a:xfrm>
            <a:off x="7308304" y="4149080"/>
            <a:ext cx="266700" cy="285750"/>
          </a:xfrm>
          <a:prstGeom prst="rect">
            <a:avLst/>
          </a:prstGeom>
          <a:noFill/>
        </p:spPr>
      </p:pic>
      <p:pic>
        <p:nvPicPr>
          <p:cNvPr id="45283" name="Picture 227" descr="http://www.kirovles-lpk.ru/images/2367223-green-3d-tick-perfect-symbol-of-democracy.jpg"/>
          <p:cNvPicPr>
            <a:picLocks noChangeAspect="1" noChangeArrowheads="1"/>
          </p:cNvPicPr>
          <p:nvPr/>
        </p:nvPicPr>
        <p:blipFill>
          <a:blip r:embed="rId3" cstate="print"/>
          <a:srcRect/>
          <a:stretch>
            <a:fillRect/>
          </a:stretch>
        </p:blipFill>
        <p:spPr bwMode="auto">
          <a:xfrm>
            <a:off x="7308304" y="4581128"/>
            <a:ext cx="266700" cy="285750"/>
          </a:xfrm>
          <a:prstGeom prst="rect">
            <a:avLst/>
          </a:prstGeom>
          <a:noFill/>
        </p:spPr>
      </p:pic>
      <p:pic>
        <p:nvPicPr>
          <p:cNvPr id="45282" name="Picture 226" descr="http://www.kirovles-lpk.ru/images/2367223-green-3d-tick-perfect-symbol-of-democracy.jpg"/>
          <p:cNvPicPr>
            <a:picLocks noChangeAspect="1" noChangeArrowheads="1"/>
          </p:cNvPicPr>
          <p:nvPr/>
        </p:nvPicPr>
        <p:blipFill>
          <a:blip r:embed="rId3" cstate="print"/>
          <a:srcRect/>
          <a:stretch>
            <a:fillRect/>
          </a:stretch>
        </p:blipFill>
        <p:spPr bwMode="auto">
          <a:xfrm>
            <a:off x="7308304" y="4941168"/>
            <a:ext cx="266700" cy="285750"/>
          </a:xfrm>
          <a:prstGeom prst="rect">
            <a:avLst/>
          </a:prstGeom>
          <a:noFill/>
        </p:spPr>
      </p:pic>
      <p:pic>
        <p:nvPicPr>
          <p:cNvPr id="45281" name="Picture 225" descr="http://janesloveshack.files.wordpress.com/2010/09/no-symbol_svg.png"/>
          <p:cNvPicPr>
            <a:picLocks noChangeAspect="1" noChangeArrowheads="1"/>
          </p:cNvPicPr>
          <p:nvPr/>
        </p:nvPicPr>
        <p:blipFill>
          <a:blip r:embed="rId4" cstate="print"/>
          <a:srcRect/>
          <a:stretch>
            <a:fillRect/>
          </a:stretch>
        </p:blipFill>
        <p:spPr bwMode="auto">
          <a:xfrm>
            <a:off x="8604448" y="4941168"/>
            <a:ext cx="285750" cy="238125"/>
          </a:xfrm>
          <a:prstGeom prst="rect">
            <a:avLst/>
          </a:prstGeom>
          <a:noFill/>
        </p:spPr>
      </p:pic>
      <p:pic>
        <p:nvPicPr>
          <p:cNvPr id="45280" name="Picture 224" descr="http://janesloveshack.files.wordpress.com/2010/09/no-symbol_svg.png"/>
          <p:cNvPicPr>
            <a:picLocks noChangeAspect="1" noChangeArrowheads="1"/>
          </p:cNvPicPr>
          <p:nvPr/>
        </p:nvPicPr>
        <p:blipFill>
          <a:blip r:embed="rId4" cstate="print"/>
          <a:srcRect/>
          <a:stretch>
            <a:fillRect/>
          </a:stretch>
        </p:blipFill>
        <p:spPr bwMode="auto">
          <a:xfrm>
            <a:off x="8604448" y="4581128"/>
            <a:ext cx="285750" cy="238125"/>
          </a:xfrm>
          <a:prstGeom prst="rect">
            <a:avLst/>
          </a:prstGeom>
          <a:noFill/>
        </p:spPr>
      </p:pic>
      <p:pic>
        <p:nvPicPr>
          <p:cNvPr id="45279" name="Picture 223" descr="http://www.kirovles-lpk.ru/images/2367223-green-3d-tick-perfect-symbol-of-democracy.jpg"/>
          <p:cNvPicPr>
            <a:picLocks noChangeAspect="1" noChangeArrowheads="1"/>
          </p:cNvPicPr>
          <p:nvPr/>
        </p:nvPicPr>
        <p:blipFill>
          <a:blip r:embed="rId3" cstate="print"/>
          <a:srcRect/>
          <a:stretch>
            <a:fillRect/>
          </a:stretch>
        </p:blipFill>
        <p:spPr bwMode="auto">
          <a:xfrm>
            <a:off x="6660232" y="2204864"/>
            <a:ext cx="266700" cy="285750"/>
          </a:xfrm>
          <a:prstGeom prst="rect">
            <a:avLst/>
          </a:prstGeom>
          <a:noFill/>
        </p:spPr>
      </p:pic>
      <p:pic>
        <p:nvPicPr>
          <p:cNvPr id="45278" name="Picture 222" descr="http://www.kirovles-lpk.ru/images/2367223-green-3d-tick-perfect-symbol-of-democracy.jpg"/>
          <p:cNvPicPr>
            <a:picLocks noChangeAspect="1" noChangeArrowheads="1"/>
          </p:cNvPicPr>
          <p:nvPr/>
        </p:nvPicPr>
        <p:blipFill>
          <a:blip r:embed="rId3" cstate="print"/>
          <a:srcRect/>
          <a:stretch>
            <a:fillRect/>
          </a:stretch>
        </p:blipFill>
        <p:spPr bwMode="auto">
          <a:xfrm>
            <a:off x="6660232" y="2564904"/>
            <a:ext cx="266700" cy="285750"/>
          </a:xfrm>
          <a:prstGeom prst="rect">
            <a:avLst/>
          </a:prstGeom>
          <a:noFill/>
        </p:spPr>
      </p:pic>
      <p:pic>
        <p:nvPicPr>
          <p:cNvPr id="45277" name="Picture 221" descr="http://www.kirovles-lpk.ru/images/2367223-green-3d-tick-perfect-symbol-of-democracy.jpg"/>
          <p:cNvPicPr>
            <a:picLocks noChangeAspect="1" noChangeArrowheads="1"/>
          </p:cNvPicPr>
          <p:nvPr/>
        </p:nvPicPr>
        <p:blipFill>
          <a:blip r:embed="rId3" cstate="print"/>
          <a:srcRect/>
          <a:stretch>
            <a:fillRect/>
          </a:stretch>
        </p:blipFill>
        <p:spPr bwMode="auto">
          <a:xfrm>
            <a:off x="6660232" y="5733256"/>
            <a:ext cx="266700" cy="285750"/>
          </a:xfrm>
          <a:prstGeom prst="rect">
            <a:avLst/>
          </a:prstGeom>
          <a:noFill/>
        </p:spPr>
      </p:pic>
      <p:pic>
        <p:nvPicPr>
          <p:cNvPr id="45276" name="Picture 220" descr="http://www.kirovles-lpk.ru/images/2367223-green-3d-tick-perfect-symbol-of-democracy.jpg"/>
          <p:cNvPicPr>
            <a:picLocks noChangeAspect="1" noChangeArrowheads="1"/>
          </p:cNvPicPr>
          <p:nvPr/>
        </p:nvPicPr>
        <p:blipFill>
          <a:blip r:embed="rId3" cstate="print"/>
          <a:srcRect/>
          <a:stretch>
            <a:fillRect/>
          </a:stretch>
        </p:blipFill>
        <p:spPr bwMode="auto">
          <a:xfrm>
            <a:off x="5868144" y="4941168"/>
            <a:ext cx="266700" cy="285750"/>
          </a:xfrm>
          <a:prstGeom prst="rect">
            <a:avLst/>
          </a:prstGeom>
          <a:noFill/>
        </p:spPr>
      </p:pic>
      <p:pic>
        <p:nvPicPr>
          <p:cNvPr id="45275" name="Picture 219" descr="http://www.kirovles-lpk.ru/images/2367223-green-3d-tick-perfect-symbol-of-democracy.jpg"/>
          <p:cNvPicPr>
            <a:picLocks noChangeAspect="1" noChangeArrowheads="1"/>
          </p:cNvPicPr>
          <p:nvPr/>
        </p:nvPicPr>
        <p:blipFill>
          <a:blip r:embed="rId3" cstate="print"/>
          <a:srcRect/>
          <a:stretch>
            <a:fillRect/>
          </a:stretch>
        </p:blipFill>
        <p:spPr bwMode="auto">
          <a:xfrm>
            <a:off x="5868144" y="3717032"/>
            <a:ext cx="266700" cy="285750"/>
          </a:xfrm>
          <a:prstGeom prst="rect">
            <a:avLst/>
          </a:prstGeom>
          <a:noFill/>
        </p:spPr>
      </p:pic>
      <p:pic>
        <p:nvPicPr>
          <p:cNvPr id="45274" name="Picture 218" descr="http://www.kirovles-lpk.ru/images/2367223-green-3d-tick-perfect-symbol-of-democracy.jpg"/>
          <p:cNvPicPr>
            <a:picLocks noChangeAspect="1" noChangeArrowheads="1"/>
          </p:cNvPicPr>
          <p:nvPr/>
        </p:nvPicPr>
        <p:blipFill>
          <a:blip r:embed="rId3" cstate="print"/>
          <a:srcRect/>
          <a:stretch>
            <a:fillRect/>
          </a:stretch>
        </p:blipFill>
        <p:spPr bwMode="auto">
          <a:xfrm>
            <a:off x="5868144" y="3356992"/>
            <a:ext cx="266700" cy="285750"/>
          </a:xfrm>
          <a:prstGeom prst="rect">
            <a:avLst/>
          </a:prstGeom>
          <a:noFill/>
        </p:spPr>
      </p:pic>
      <p:pic>
        <p:nvPicPr>
          <p:cNvPr id="45273" name="Picture 217" descr="http://janesloveshack.files.wordpress.com/2010/09/no-symbol_svg.png"/>
          <p:cNvPicPr>
            <a:picLocks noChangeAspect="1" noChangeArrowheads="1"/>
          </p:cNvPicPr>
          <p:nvPr/>
        </p:nvPicPr>
        <p:blipFill>
          <a:blip r:embed="rId4" cstate="print"/>
          <a:srcRect/>
          <a:stretch>
            <a:fillRect/>
          </a:stretch>
        </p:blipFill>
        <p:spPr bwMode="auto">
          <a:xfrm>
            <a:off x="8604448" y="4149080"/>
            <a:ext cx="285750" cy="238125"/>
          </a:xfrm>
          <a:prstGeom prst="rect">
            <a:avLst/>
          </a:prstGeom>
          <a:noFill/>
        </p:spPr>
      </p:pic>
      <p:pic>
        <p:nvPicPr>
          <p:cNvPr id="45272" name="Picture 216" descr="http://www.kirovles-lpk.ru/images/2367223-green-3d-tick-perfect-symbol-of-democracy.jpg"/>
          <p:cNvPicPr>
            <a:picLocks noChangeAspect="1" noChangeArrowheads="1"/>
          </p:cNvPicPr>
          <p:nvPr/>
        </p:nvPicPr>
        <p:blipFill>
          <a:blip r:embed="rId3" cstate="print"/>
          <a:srcRect/>
          <a:stretch>
            <a:fillRect/>
          </a:stretch>
        </p:blipFill>
        <p:spPr bwMode="auto">
          <a:xfrm>
            <a:off x="5868144" y="2564904"/>
            <a:ext cx="266700" cy="285750"/>
          </a:xfrm>
          <a:prstGeom prst="rect">
            <a:avLst/>
          </a:prstGeom>
          <a:noFill/>
        </p:spPr>
      </p:pic>
      <p:pic>
        <p:nvPicPr>
          <p:cNvPr id="45271" name="Picture 215" descr="http://www.kirovles-lpk.ru/images/2367223-green-3d-tick-perfect-symbol-of-democracy.jpg"/>
          <p:cNvPicPr>
            <a:picLocks noChangeAspect="1" noChangeArrowheads="1"/>
          </p:cNvPicPr>
          <p:nvPr/>
        </p:nvPicPr>
        <p:blipFill>
          <a:blip r:embed="rId3" cstate="print"/>
          <a:srcRect/>
          <a:stretch>
            <a:fillRect/>
          </a:stretch>
        </p:blipFill>
        <p:spPr bwMode="auto">
          <a:xfrm>
            <a:off x="5868144" y="2204864"/>
            <a:ext cx="266700" cy="285750"/>
          </a:xfrm>
          <a:prstGeom prst="rect">
            <a:avLst/>
          </a:prstGeom>
          <a:noFill/>
        </p:spPr>
      </p:pic>
      <p:pic>
        <p:nvPicPr>
          <p:cNvPr id="45270" name="Picture 214" descr="http://www.kirovles-lpk.ru/images/2367223-green-3d-tick-perfect-symbol-of-democracy.jpg"/>
          <p:cNvPicPr>
            <a:picLocks noChangeAspect="1" noChangeArrowheads="1"/>
          </p:cNvPicPr>
          <p:nvPr/>
        </p:nvPicPr>
        <p:blipFill>
          <a:blip r:embed="rId3" cstate="print"/>
          <a:srcRect/>
          <a:stretch>
            <a:fillRect/>
          </a:stretch>
        </p:blipFill>
        <p:spPr bwMode="auto">
          <a:xfrm>
            <a:off x="5148064" y="5301208"/>
            <a:ext cx="266700" cy="285750"/>
          </a:xfrm>
          <a:prstGeom prst="rect">
            <a:avLst/>
          </a:prstGeom>
          <a:noFill/>
        </p:spPr>
      </p:pic>
      <p:pic>
        <p:nvPicPr>
          <p:cNvPr id="45269" name="Picture 213" descr="http://janesloveshack.files.wordpress.com/2010/09/no-symbol_svg.png"/>
          <p:cNvPicPr>
            <a:picLocks noChangeAspect="1" noChangeArrowheads="1"/>
          </p:cNvPicPr>
          <p:nvPr/>
        </p:nvPicPr>
        <p:blipFill>
          <a:blip r:embed="rId4" cstate="print"/>
          <a:srcRect/>
          <a:stretch>
            <a:fillRect/>
          </a:stretch>
        </p:blipFill>
        <p:spPr bwMode="auto">
          <a:xfrm>
            <a:off x="8604448" y="3789040"/>
            <a:ext cx="285750" cy="238125"/>
          </a:xfrm>
          <a:prstGeom prst="rect">
            <a:avLst/>
          </a:prstGeom>
          <a:noFill/>
        </p:spPr>
      </p:pic>
      <p:pic>
        <p:nvPicPr>
          <p:cNvPr id="45268" name="Picture 212" descr="http://janesloveshack.files.wordpress.com/2010/09/no-symbol_svg.png"/>
          <p:cNvPicPr>
            <a:picLocks noChangeAspect="1" noChangeArrowheads="1"/>
          </p:cNvPicPr>
          <p:nvPr/>
        </p:nvPicPr>
        <p:blipFill>
          <a:blip r:embed="rId4" cstate="print"/>
          <a:srcRect/>
          <a:stretch>
            <a:fillRect/>
          </a:stretch>
        </p:blipFill>
        <p:spPr bwMode="auto">
          <a:xfrm>
            <a:off x="8604448" y="3356992"/>
            <a:ext cx="285750" cy="238125"/>
          </a:xfrm>
          <a:prstGeom prst="rect">
            <a:avLst/>
          </a:prstGeom>
          <a:noFill/>
        </p:spPr>
      </p:pic>
      <p:pic>
        <p:nvPicPr>
          <p:cNvPr id="45267" name="Picture 211" descr="http://www.kirovles-lpk.ru/images/2367223-green-3d-tick-perfect-symbol-of-democracy.jpg"/>
          <p:cNvPicPr>
            <a:picLocks noChangeAspect="1" noChangeArrowheads="1"/>
          </p:cNvPicPr>
          <p:nvPr/>
        </p:nvPicPr>
        <p:blipFill>
          <a:blip r:embed="rId3" cstate="print"/>
          <a:srcRect/>
          <a:stretch>
            <a:fillRect/>
          </a:stretch>
        </p:blipFill>
        <p:spPr bwMode="auto">
          <a:xfrm>
            <a:off x="5148064" y="4941168"/>
            <a:ext cx="266700" cy="285750"/>
          </a:xfrm>
          <a:prstGeom prst="rect">
            <a:avLst/>
          </a:prstGeom>
          <a:noFill/>
        </p:spPr>
      </p:pic>
      <p:pic>
        <p:nvPicPr>
          <p:cNvPr id="45266" name="Picture 210" descr="http://www.kirovles-lpk.ru/images/2367223-green-3d-tick-perfect-symbol-of-democracy.jpg"/>
          <p:cNvPicPr>
            <a:picLocks noChangeAspect="1" noChangeArrowheads="1"/>
          </p:cNvPicPr>
          <p:nvPr/>
        </p:nvPicPr>
        <p:blipFill>
          <a:blip r:embed="rId3" cstate="print"/>
          <a:srcRect/>
          <a:stretch>
            <a:fillRect/>
          </a:stretch>
        </p:blipFill>
        <p:spPr bwMode="auto">
          <a:xfrm>
            <a:off x="5148064" y="4581128"/>
            <a:ext cx="266700" cy="285750"/>
          </a:xfrm>
          <a:prstGeom prst="rect">
            <a:avLst/>
          </a:prstGeom>
          <a:noFill/>
        </p:spPr>
      </p:pic>
      <p:pic>
        <p:nvPicPr>
          <p:cNvPr id="45265" name="Picture 209" descr="http://janesloveshack.files.wordpress.com/2010/09/no-symbol_svg.png"/>
          <p:cNvPicPr>
            <a:picLocks noChangeAspect="1" noChangeArrowheads="1"/>
          </p:cNvPicPr>
          <p:nvPr/>
        </p:nvPicPr>
        <p:blipFill>
          <a:blip r:embed="rId4" cstate="print"/>
          <a:srcRect/>
          <a:stretch>
            <a:fillRect/>
          </a:stretch>
        </p:blipFill>
        <p:spPr bwMode="auto">
          <a:xfrm>
            <a:off x="8604448" y="2996952"/>
            <a:ext cx="285750" cy="238125"/>
          </a:xfrm>
          <a:prstGeom prst="rect">
            <a:avLst/>
          </a:prstGeom>
          <a:noFill/>
        </p:spPr>
      </p:pic>
      <p:pic>
        <p:nvPicPr>
          <p:cNvPr id="45264" name="Picture 208" descr="http://janesloveshack.files.wordpress.com/2010/09/no-symbol_svg.png"/>
          <p:cNvPicPr>
            <a:picLocks noChangeAspect="1" noChangeArrowheads="1"/>
          </p:cNvPicPr>
          <p:nvPr/>
        </p:nvPicPr>
        <p:blipFill>
          <a:blip r:embed="rId4" cstate="print"/>
          <a:srcRect/>
          <a:stretch>
            <a:fillRect/>
          </a:stretch>
        </p:blipFill>
        <p:spPr bwMode="auto">
          <a:xfrm>
            <a:off x="8604448" y="2564904"/>
            <a:ext cx="285750" cy="238125"/>
          </a:xfrm>
          <a:prstGeom prst="rect">
            <a:avLst/>
          </a:prstGeom>
          <a:noFill/>
        </p:spPr>
      </p:pic>
      <p:pic>
        <p:nvPicPr>
          <p:cNvPr id="45263" name="Picture 207" descr="http://www.kirovles-lpk.ru/images/2367223-green-3d-tick-perfect-symbol-of-democracy.jpg"/>
          <p:cNvPicPr>
            <a:picLocks noChangeAspect="1" noChangeArrowheads="1"/>
          </p:cNvPicPr>
          <p:nvPr/>
        </p:nvPicPr>
        <p:blipFill>
          <a:blip r:embed="rId3" cstate="print"/>
          <a:srcRect/>
          <a:stretch>
            <a:fillRect/>
          </a:stretch>
        </p:blipFill>
        <p:spPr bwMode="auto">
          <a:xfrm>
            <a:off x="5148064" y="4149080"/>
            <a:ext cx="266700" cy="285750"/>
          </a:xfrm>
          <a:prstGeom prst="rect">
            <a:avLst/>
          </a:prstGeom>
          <a:noFill/>
        </p:spPr>
      </p:pic>
      <p:pic>
        <p:nvPicPr>
          <p:cNvPr id="45262" name="Picture 206" descr="http://www.kirovles-lpk.ru/images/2367223-green-3d-tick-perfect-symbol-of-democracy.jpg"/>
          <p:cNvPicPr>
            <a:picLocks noChangeAspect="1" noChangeArrowheads="1"/>
          </p:cNvPicPr>
          <p:nvPr/>
        </p:nvPicPr>
        <p:blipFill>
          <a:blip r:embed="rId3" cstate="print"/>
          <a:srcRect/>
          <a:stretch>
            <a:fillRect/>
          </a:stretch>
        </p:blipFill>
        <p:spPr bwMode="auto">
          <a:xfrm>
            <a:off x="5148064" y="3717032"/>
            <a:ext cx="266700" cy="285750"/>
          </a:xfrm>
          <a:prstGeom prst="rect">
            <a:avLst/>
          </a:prstGeom>
          <a:noFill/>
        </p:spPr>
      </p:pic>
      <p:pic>
        <p:nvPicPr>
          <p:cNvPr id="45261" name="Picture 205" descr="http://janesloveshack.files.wordpress.com/2010/09/no-symbol_svg.png"/>
          <p:cNvPicPr>
            <a:picLocks noChangeAspect="1" noChangeArrowheads="1"/>
          </p:cNvPicPr>
          <p:nvPr/>
        </p:nvPicPr>
        <p:blipFill>
          <a:blip r:embed="rId4" cstate="print"/>
          <a:srcRect/>
          <a:stretch>
            <a:fillRect/>
          </a:stretch>
        </p:blipFill>
        <p:spPr bwMode="auto">
          <a:xfrm>
            <a:off x="7956376" y="5733256"/>
            <a:ext cx="285750" cy="238125"/>
          </a:xfrm>
          <a:prstGeom prst="rect">
            <a:avLst/>
          </a:prstGeom>
          <a:noFill/>
        </p:spPr>
      </p:pic>
      <p:pic>
        <p:nvPicPr>
          <p:cNvPr id="45260" name="Picture 204" descr="http://www.kirovles-lpk.ru/images/2367223-green-3d-tick-perfect-symbol-of-democracy.jpg"/>
          <p:cNvPicPr>
            <a:picLocks noChangeAspect="1" noChangeArrowheads="1"/>
          </p:cNvPicPr>
          <p:nvPr/>
        </p:nvPicPr>
        <p:blipFill>
          <a:blip r:embed="rId3" cstate="print"/>
          <a:srcRect/>
          <a:stretch>
            <a:fillRect/>
          </a:stretch>
        </p:blipFill>
        <p:spPr bwMode="auto">
          <a:xfrm>
            <a:off x="5148064" y="3356992"/>
            <a:ext cx="266700" cy="285750"/>
          </a:xfrm>
          <a:prstGeom prst="rect">
            <a:avLst/>
          </a:prstGeom>
          <a:noFill/>
        </p:spPr>
      </p:pic>
      <p:pic>
        <p:nvPicPr>
          <p:cNvPr id="45259" name="Picture 203" descr="http://www.kirovles-lpk.ru/images/2367223-green-3d-tick-perfect-symbol-of-democracy.jpg"/>
          <p:cNvPicPr>
            <a:picLocks noChangeAspect="1" noChangeArrowheads="1"/>
          </p:cNvPicPr>
          <p:nvPr/>
        </p:nvPicPr>
        <p:blipFill>
          <a:blip r:embed="rId3" cstate="print"/>
          <a:srcRect/>
          <a:stretch>
            <a:fillRect/>
          </a:stretch>
        </p:blipFill>
        <p:spPr bwMode="auto">
          <a:xfrm>
            <a:off x="5148064" y="2924944"/>
            <a:ext cx="266700" cy="285750"/>
          </a:xfrm>
          <a:prstGeom prst="rect">
            <a:avLst/>
          </a:prstGeom>
          <a:noFill/>
        </p:spPr>
      </p:pic>
      <p:pic>
        <p:nvPicPr>
          <p:cNvPr id="45258" name="Picture 202" descr="http://janesloveshack.files.wordpress.com/2010/09/no-symbol_svg.png"/>
          <p:cNvPicPr>
            <a:picLocks noChangeAspect="1" noChangeArrowheads="1"/>
          </p:cNvPicPr>
          <p:nvPr/>
        </p:nvPicPr>
        <p:blipFill>
          <a:blip r:embed="rId4" cstate="print"/>
          <a:srcRect/>
          <a:stretch>
            <a:fillRect/>
          </a:stretch>
        </p:blipFill>
        <p:spPr bwMode="auto">
          <a:xfrm>
            <a:off x="7956376" y="5373216"/>
            <a:ext cx="285750" cy="238125"/>
          </a:xfrm>
          <a:prstGeom prst="rect">
            <a:avLst/>
          </a:prstGeom>
          <a:noFill/>
        </p:spPr>
      </p:pic>
      <p:pic>
        <p:nvPicPr>
          <p:cNvPr id="45257" name="Picture 201" descr="http://janesloveshack.files.wordpress.com/2010/09/no-symbol_svg.png"/>
          <p:cNvPicPr>
            <a:picLocks noChangeAspect="1" noChangeArrowheads="1"/>
          </p:cNvPicPr>
          <p:nvPr/>
        </p:nvPicPr>
        <p:blipFill>
          <a:blip r:embed="rId4" cstate="print"/>
          <a:srcRect/>
          <a:stretch>
            <a:fillRect/>
          </a:stretch>
        </p:blipFill>
        <p:spPr bwMode="auto">
          <a:xfrm>
            <a:off x="7956376" y="4941168"/>
            <a:ext cx="285750" cy="238125"/>
          </a:xfrm>
          <a:prstGeom prst="rect">
            <a:avLst/>
          </a:prstGeom>
          <a:noFill/>
        </p:spPr>
      </p:pic>
      <p:pic>
        <p:nvPicPr>
          <p:cNvPr id="45256" name="Picture 200" descr="http://janesloveshack.files.wordpress.com/2010/09/no-symbol_svg.png"/>
          <p:cNvPicPr>
            <a:picLocks noChangeAspect="1" noChangeArrowheads="1"/>
          </p:cNvPicPr>
          <p:nvPr/>
        </p:nvPicPr>
        <p:blipFill>
          <a:blip r:embed="rId4" cstate="print"/>
          <a:srcRect/>
          <a:stretch>
            <a:fillRect/>
          </a:stretch>
        </p:blipFill>
        <p:spPr bwMode="auto">
          <a:xfrm>
            <a:off x="7956376" y="4149080"/>
            <a:ext cx="285750" cy="238125"/>
          </a:xfrm>
          <a:prstGeom prst="rect">
            <a:avLst/>
          </a:prstGeom>
          <a:noFill/>
        </p:spPr>
      </p:pic>
      <p:pic>
        <p:nvPicPr>
          <p:cNvPr id="45255" name="Picture 199" descr="http://www.kirovles-lpk.ru/images/2367223-green-3d-tick-perfect-symbol-of-democracy.jpg"/>
          <p:cNvPicPr>
            <a:picLocks noChangeAspect="1" noChangeArrowheads="1"/>
          </p:cNvPicPr>
          <p:nvPr/>
        </p:nvPicPr>
        <p:blipFill>
          <a:blip r:embed="rId3" cstate="print"/>
          <a:srcRect/>
          <a:stretch>
            <a:fillRect/>
          </a:stretch>
        </p:blipFill>
        <p:spPr bwMode="auto">
          <a:xfrm>
            <a:off x="5148064" y="2564904"/>
            <a:ext cx="266700" cy="285750"/>
          </a:xfrm>
          <a:prstGeom prst="rect">
            <a:avLst/>
          </a:prstGeom>
          <a:noFill/>
        </p:spPr>
      </p:pic>
      <p:pic>
        <p:nvPicPr>
          <p:cNvPr id="45254" name="Picture 198" descr="http://www.kirovles-lpk.ru/images/2367223-green-3d-tick-perfect-symbol-of-democracy.jpg"/>
          <p:cNvPicPr>
            <a:picLocks noChangeAspect="1" noChangeArrowheads="1"/>
          </p:cNvPicPr>
          <p:nvPr/>
        </p:nvPicPr>
        <p:blipFill>
          <a:blip r:embed="rId3" cstate="print"/>
          <a:srcRect/>
          <a:stretch>
            <a:fillRect/>
          </a:stretch>
        </p:blipFill>
        <p:spPr bwMode="auto">
          <a:xfrm>
            <a:off x="5148064" y="2204864"/>
            <a:ext cx="266700" cy="285750"/>
          </a:xfrm>
          <a:prstGeom prst="rect">
            <a:avLst/>
          </a:prstGeom>
          <a:noFill/>
        </p:spPr>
      </p:pic>
      <p:pic>
        <p:nvPicPr>
          <p:cNvPr id="45253" name="Picture 197" descr="http://www.kirovles-lpk.ru/images/2367223-green-3d-tick-perfect-symbol-of-democracy.jpg"/>
          <p:cNvPicPr>
            <a:picLocks noChangeAspect="1" noChangeArrowheads="1"/>
          </p:cNvPicPr>
          <p:nvPr/>
        </p:nvPicPr>
        <p:blipFill>
          <a:blip r:embed="rId3" cstate="print"/>
          <a:srcRect/>
          <a:stretch>
            <a:fillRect/>
          </a:stretch>
        </p:blipFill>
        <p:spPr bwMode="auto">
          <a:xfrm>
            <a:off x="4572000" y="4941168"/>
            <a:ext cx="266700" cy="285750"/>
          </a:xfrm>
          <a:prstGeom prst="rect">
            <a:avLst/>
          </a:prstGeom>
          <a:noFill/>
        </p:spPr>
      </p:pic>
      <p:pic>
        <p:nvPicPr>
          <p:cNvPr id="45252" name="Picture 196" descr="http://janesloveshack.files.wordpress.com/2010/09/no-symbol_svg.png"/>
          <p:cNvPicPr>
            <a:picLocks noChangeAspect="1" noChangeArrowheads="1"/>
          </p:cNvPicPr>
          <p:nvPr/>
        </p:nvPicPr>
        <p:blipFill>
          <a:blip r:embed="rId4" cstate="print"/>
          <a:srcRect/>
          <a:stretch>
            <a:fillRect/>
          </a:stretch>
        </p:blipFill>
        <p:spPr bwMode="auto">
          <a:xfrm>
            <a:off x="7956376" y="3789040"/>
            <a:ext cx="285750" cy="238125"/>
          </a:xfrm>
          <a:prstGeom prst="rect">
            <a:avLst/>
          </a:prstGeom>
          <a:noFill/>
        </p:spPr>
      </p:pic>
      <p:pic>
        <p:nvPicPr>
          <p:cNvPr id="45251" name="Picture 195" descr="http://www.kirovles-lpk.ru/images/2367223-green-3d-tick-perfect-symbol-of-democracy.jpg"/>
          <p:cNvPicPr>
            <a:picLocks noChangeAspect="1" noChangeArrowheads="1"/>
          </p:cNvPicPr>
          <p:nvPr/>
        </p:nvPicPr>
        <p:blipFill>
          <a:blip r:embed="rId3" cstate="print"/>
          <a:srcRect/>
          <a:stretch>
            <a:fillRect/>
          </a:stretch>
        </p:blipFill>
        <p:spPr bwMode="auto">
          <a:xfrm>
            <a:off x="4572000" y="3717032"/>
            <a:ext cx="266700" cy="285750"/>
          </a:xfrm>
          <a:prstGeom prst="rect">
            <a:avLst/>
          </a:prstGeom>
          <a:noFill/>
        </p:spPr>
      </p:pic>
      <p:pic>
        <p:nvPicPr>
          <p:cNvPr id="45250" name="Picture 194" descr="http://www.kirovles-lpk.ru/images/2367223-green-3d-tick-perfect-symbol-of-democracy.jpg"/>
          <p:cNvPicPr>
            <a:picLocks noChangeAspect="1" noChangeArrowheads="1"/>
          </p:cNvPicPr>
          <p:nvPr/>
        </p:nvPicPr>
        <p:blipFill>
          <a:blip r:embed="rId3" cstate="print"/>
          <a:srcRect/>
          <a:stretch>
            <a:fillRect/>
          </a:stretch>
        </p:blipFill>
        <p:spPr bwMode="auto">
          <a:xfrm>
            <a:off x="4572000" y="3356992"/>
            <a:ext cx="266700" cy="285750"/>
          </a:xfrm>
          <a:prstGeom prst="rect">
            <a:avLst/>
          </a:prstGeom>
          <a:noFill/>
        </p:spPr>
      </p:pic>
      <p:pic>
        <p:nvPicPr>
          <p:cNvPr id="45249" name="Picture 193" descr="http://janesloveshack.files.wordpress.com/2010/09/no-symbol_svg.png"/>
          <p:cNvPicPr>
            <a:picLocks noChangeAspect="1" noChangeArrowheads="1"/>
          </p:cNvPicPr>
          <p:nvPr/>
        </p:nvPicPr>
        <p:blipFill>
          <a:blip r:embed="rId4" cstate="print"/>
          <a:srcRect/>
          <a:stretch>
            <a:fillRect/>
          </a:stretch>
        </p:blipFill>
        <p:spPr bwMode="auto">
          <a:xfrm>
            <a:off x="7308304" y="5733256"/>
            <a:ext cx="285750" cy="238125"/>
          </a:xfrm>
          <a:prstGeom prst="rect">
            <a:avLst/>
          </a:prstGeom>
          <a:noFill/>
        </p:spPr>
      </p:pic>
      <p:pic>
        <p:nvPicPr>
          <p:cNvPr id="45248" name="Picture 192" descr="http://www.kirovles-lpk.ru/images/2367223-green-3d-tick-perfect-symbol-of-democracy.jpg"/>
          <p:cNvPicPr>
            <a:picLocks noChangeAspect="1" noChangeArrowheads="1"/>
          </p:cNvPicPr>
          <p:nvPr/>
        </p:nvPicPr>
        <p:blipFill>
          <a:blip r:embed="rId3" cstate="print"/>
          <a:srcRect/>
          <a:stretch>
            <a:fillRect/>
          </a:stretch>
        </p:blipFill>
        <p:spPr bwMode="auto">
          <a:xfrm>
            <a:off x="4572000" y="2924944"/>
            <a:ext cx="266700" cy="285750"/>
          </a:xfrm>
          <a:prstGeom prst="rect">
            <a:avLst/>
          </a:prstGeom>
          <a:noFill/>
        </p:spPr>
      </p:pic>
      <p:pic>
        <p:nvPicPr>
          <p:cNvPr id="45247" name="Picture 191" descr="http://www.kirovles-lpk.ru/images/2367223-green-3d-tick-perfect-symbol-of-democracy.jpg"/>
          <p:cNvPicPr>
            <a:picLocks noChangeAspect="1" noChangeArrowheads="1"/>
          </p:cNvPicPr>
          <p:nvPr/>
        </p:nvPicPr>
        <p:blipFill>
          <a:blip r:embed="rId3" cstate="print"/>
          <a:srcRect/>
          <a:stretch>
            <a:fillRect/>
          </a:stretch>
        </p:blipFill>
        <p:spPr bwMode="auto">
          <a:xfrm>
            <a:off x="4572000" y="2564904"/>
            <a:ext cx="266700" cy="285750"/>
          </a:xfrm>
          <a:prstGeom prst="rect">
            <a:avLst/>
          </a:prstGeom>
          <a:noFill/>
        </p:spPr>
      </p:pic>
      <p:pic>
        <p:nvPicPr>
          <p:cNvPr id="45246" name="Picture 190" descr="http://janesloveshack.files.wordpress.com/2010/09/no-symbol_svg.png"/>
          <p:cNvPicPr>
            <a:picLocks noChangeAspect="1" noChangeArrowheads="1"/>
          </p:cNvPicPr>
          <p:nvPr/>
        </p:nvPicPr>
        <p:blipFill>
          <a:blip r:embed="rId4" cstate="print"/>
          <a:srcRect/>
          <a:stretch>
            <a:fillRect/>
          </a:stretch>
        </p:blipFill>
        <p:spPr bwMode="auto">
          <a:xfrm>
            <a:off x="7308304" y="5373216"/>
            <a:ext cx="285750" cy="238125"/>
          </a:xfrm>
          <a:prstGeom prst="rect">
            <a:avLst/>
          </a:prstGeom>
          <a:noFill/>
        </p:spPr>
      </p:pic>
      <p:pic>
        <p:nvPicPr>
          <p:cNvPr id="45245" name="Picture 189" descr="http://www.kirovles-lpk.ru/images/2367223-green-3d-tick-perfect-symbol-of-democracy.jpg"/>
          <p:cNvPicPr>
            <a:picLocks noChangeAspect="1" noChangeArrowheads="1"/>
          </p:cNvPicPr>
          <p:nvPr/>
        </p:nvPicPr>
        <p:blipFill>
          <a:blip r:embed="rId3" cstate="print"/>
          <a:srcRect/>
          <a:stretch>
            <a:fillRect/>
          </a:stretch>
        </p:blipFill>
        <p:spPr bwMode="auto">
          <a:xfrm>
            <a:off x="4572000" y="2204864"/>
            <a:ext cx="266700" cy="285750"/>
          </a:xfrm>
          <a:prstGeom prst="rect">
            <a:avLst/>
          </a:prstGeom>
          <a:noFill/>
        </p:spPr>
      </p:pic>
      <p:pic>
        <p:nvPicPr>
          <p:cNvPr id="45244" name="Picture 188" descr="http://janesloveshack.files.wordpress.com/2010/09/no-symbol_svg.png"/>
          <p:cNvPicPr>
            <a:picLocks noChangeAspect="1" noChangeArrowheads="1"/>
          </p:cNvPicPr>
          <p:nvPr/>
        </p:nvPicPr>
        <p:blipFill>
          <a:blip r:embed="rId4" cstate="print"/>
          <a:srcRect/>
          <a:stretch>
            <a:fillRect/>
          </a:stretch>
        </p:blipFill>
        <p:spPr bwMode="auto">
          <a:xfrm>
            <a:off x="7308304" y="3789040"/>
            <a:ext cx="285750" cy="238125"/>
          </a:xfrm>
          <a:prstGeom prst="rect">
            <a:avLst/>
          </a:prstGeom>
          <a:noFill/>
        </p:spPr>
      </p:pic>
      <p:pic>
        <p:nvPicPr>
          <p:cNvPr id="45243" name="Picture 187" descr="http://www.kirovles-lpk.ru/images/2367223-green-3d-tick-perfect-symbol-of-democracy.jpg"/>
          <p:cNvPicPr>
            <a:picLocks noChangeAspect="1" noChangeArrowheads="1"/>
          </p:cNvPicPr>
          <p:nvPr/>
        </p:nvPicPr>
        <p:blipFill>
          <a:blip r:embed="rId3" cstate="print"/>
          <a:srcRect/>
          <a:stretch>
            <a:fillRect/>
          </a:stretch>
        </p:blipFill>
        <p:spPr bwMode="auto">
          <a:xfrm>
            <a:off x="2915816" y="5373216"/>
            <a:ext cx="266700" cy="285750"/>
          </a:xfrm>
          <a:prstGeom prst="rect">
            <a:avLst/>
          </a:prstGeom>
          <a:noFill/>
        </p:spPr>
      </p:pic>
      <p:pic>
        <p:nvPicPr>
          <p:cNvPr id="45242" name="Picture 186" descr="http://www.kirovles-lpk.ru/images/2367223-green-3d-tick-perfect-symbol-of-democracy.jpg"/>
          <p:cNvPicPr>
            <a:picLocks noChangeAspect="1" noChangeArrowheads="1"/>
          </p:cNvPicPr>
          <p:nvPr/>
        </p:nvPicPr>
        <p:blipFill>
          <a:blip r:embed="rId3" cstate="print"/>
          <a:srcRect/>
          <a:stretch>
            <a:fillRect/>
          </a:stretch>
        </p:blipFill>
        <p:spPr bwMode="auto">
          <a:xfrm>
            <a:off x="2915816" y="4941168"/>
            <a:ext cx="266700" cy="285750"/>
          </a:xfrm>
          <a:prstGeom prst="rect">
            <a:avLst/>
          </a:prstGeom>
          <a:noFill/>
        </p:spPr>
      </p:pic>
      <p:pic>
        <p:nvPicPr>
          <p:cNvPr id="45241" name="Picture 185" descr="http://www.kirovles-lpk.ru/images/2367223-green-3d-tick-perfect-symbol-of-democracy.jpg"/>
          <p:cNvPicPr>
            <a:picLocks noChangeAspect="1" noChangeArrowheads="1"/>
          </p:cNvPicPr>
          <p:nvPr/>
        </p:nvPicPr>
        <p:blipFill>
          <a:blip r:embed="rId3" cstate="print"/>
          <a:srcRect/>
          <a:stretch>
            <a:fillRect/>
          </a:stretch>
        </p:blipFill>
        <p:spPr bwMode="auto">
          <a:xfrm>
            <a:off x="2915816" y="4581128"/>
            <a:ext cx="266700" cy="285750"/>
          </a:xfrm>
          <a:prstGeom prst="rect">
            <a:avLst/>
          </a:prstGeom>
          <a:noFill/>
        </p:spPr>
      </p:pic>
      <p:pic>
        <p:nvPicPr>
          <p:cNvPr id="45240" name="Picture 184" descr="http://janesloveshack.files.wordpress.com/2010/09/no-symbol_svg.png"/>
          <p:cNvPicPr>
            <a:picLocks noChangeAspect="1" noChangeArrowheads="1"/>
          </p:cNvPicPr>
          <p:nvPr/>
        </p:nvPicPr>
        <p:blipFill>
          <a:blip r:embed="rId4" cstate="print"/>
          <a:srcRect/>
          <a:stretch>
            <a:fillRect/>
          </a:stretch>
        </p:blipFill>
        <p:spPr bwMode="auto">
          <a:xfrm>
            <a:off x="6660232" y="3356992"/>
            <a:ext cx="285750" cy="238125"/>
          </a:xfrm>
          <a:prstGeom prst="rect">
            <a:avLst/>
          </a:prstGeom>
          <a:noFill/>
        </p:spPr>
      </p:pic>
      <p:pic>
        <p:nvPicPr>
          <p:cNvPr id="45239" name="Picture 183" descr="http://janesloveshack.files.wordpress.com/2010/09/no-symbol_svg.png"/>
          <p:cNvPicPr>
            <a:picLocks noChangeAspect="1" noChangeArrowheads="1"/>
          </p:cNvPicPr>
          <p:nvPr/>
        </p:nvPicPr>
        <p:blipFill>
          <a:blip r:embed="rId4" cstate="print"/>
          <a:srcRect/>
          <a:stretch>
            <a:fillRect/>
          </a:stretch>
        </p:blipFill>
        <p:spPr bwMode="auto">
          <a:xfrm>
            <a:off x="6660232" y="3789040"/>
            <a:ext cx="285750" cy="238125"/>
          </a:xfrm>
          <a:prstGeom prst="rect">
            <a:avLst/>
          </a:prstGeom>
          <a:noFill/>
        </p:spPr>
      </p:pic>
      <p:pic>
        <p:nvPicPr>
          <p:cNvPr id="45238" name="Picture 182" descr="http://janesloveshack.files.wordpress.com/2010/09/no-symbol_svg.png"/>
          <p:cNvPicPr>
            <a:picLocks noChangeAspect="1" noChangeArrowheads="1"/>
          </p:cNvPicPr>
          <p:nvPr/>
        </p:nvPicPr>
        <p:blipFill>
          <a:blip r:embed="rId4" cstate="print"/>
          <a:srcRect/>
          <a:stretch>
            <a:fillRect/>
          </a:stretch>
        </p:blipFill>
        <p:spPr bwMode="auto">
          <a:xfrm>
            <a:off x="6660232" y="4149080"/>
            <a:ext cx="285750" cy="238125"/>
          </a:xfrm>
          <a:prstGeom prst="rect">
            <a:avLst/>
          </a:prstGeom>
          <a:noFill/>
        </p:spPr>
      </p:pic>
      <p:pic>
        <p:nvPicPr>
          <p:cNvPr id="45237" name="Picture 181" descr="http://janesloveshack.files.wordpress.com/2010/09/no-symbol_svg.png"/>
          <p:cNvPicPr>
            <a:picLocks noChangeAspect="1" noChangeArrowheads="1"/>
          </p:cNvPicPr>
          <p:nvPr/>
        </p:nvPicPr>
        <p:blipFill>
          <a:blip r:embed="rId4" cstate="print"/>
          <a:srcRect/>
          <a:stretch>
            <a:fillRect/>
          </a:stretch>
        </p:blipFill>
        <p:spPr bwMode="auto">
          <a:xfrm>
            <a:off x="6660232" y="4581128"/>
            <a:ext cx="285750" cy="238125"/>
          </a:xfrm>
          <a:prstGeom prst="rect">
            <a:avLst/>
          </a:prstGeom>
          <a:noFill/>
        </p:spPr>
      </p:pic>
      <p:pic>
        <p:nvPicPr>
          <p:cNvPr id="45236" name="Picture 180" descr="http://www.kirovles-lpk.ru/images/2367223-green-3d-tick-perfect-symbol-of-democracy.jpg"/>
          <p:cNvPicPr>
            <a:picLocks noChangeAspect="1" noChangeArrowheads="1"/>
          </p:cNvPicPr>
          <p:nvPr/>
        </p:nvPicPr>
        <p:blipFill>
          <a:blip r:embed="rId3" cstate="print"/>
          <a:srcRect/>
          <a:stretch>
            <a:fillRect/>
          </a:stretch>
        </p:blipFill>
        <p:spPr bwMode="auto">
          <a:xfrm>
            <a:off x="2915816" y="4149080"/>
            <a:ext cx="266700" cy="285750"/>
          </a:xfrm>
          <a:prstGeom prst="rect">
            <a:avLst/>
          </a:prstGeom>
          <a:noFill/>
        </p:spPr>
      </p:pic>
      <p:pic>
        <p:nvPicPr>
          <p:cNvPr id="45235" name="Picture 179" descr="http://www.kirovles-lpk.ru/images/2367223-green-3d-tick-perfect-symbol-of-democracy.jpg"/>
          <p:cNvPicPr>
            <a:picLocks noChangeAspect="1" noChangeArrowheads="1"/>
          </p:cNvPicPr>
          <p:nvPr/>
        </p:nvPicPr>
        <p:blipFill>
          <a:blip r:embed="rId3" cstate="print"/>
          <a:srcRect/>
          <a:stretch>
            <a:fillRect/>
          </a:stretch>
        </p:blipFill>
        <p:spPr bwMode="auto">
          <a:xfrm>
            <a:off x="2915816" y="2924944"/>
            <a:ext cx="266700" cy="285750"/>
          </a:xfrm>
          <a:prstGeom prst="rect">
            <a:avLst/>
          </a:prstGeom>
          <a:noFill/>
        </p:spPr>
      </p:pic>
      <p:pic>
        <p:nvPicPr>
          <p:cNvPr id="45234" name="Picture 178" descr="http://www.kirovles-lpk.ru/images/2367223-green-3d-tick-perfect-symbol-of-democracy.jpg"/>
          <p:cNvPicPr>
            <a:picLocks noChangeAspect="1" noChangeArrowheads="1"/>
          </p:cNvPicPr>
          <p:nvPr/>
        </p:nvPicPr>
        <p:blipFill>
          <a:blip r:embed="rId3" cstate="print"/>
          <a:srcRect/>
          <a:stretch>
            <a:fillRect/>
          </a:stretch>
        </p:blipFill>
        <p:spPr bwMode="auto">
          <a:xfrm>
            <a:off x="2915816" y="2564904"/>
            <a:ext cx="266700" cy="285750"/>
          </a:xfrm>
          <a:prstGeom prst="rect">
            <a:avLst/>
          </a:prstGeom>
          <a:noFill/>
        </p:spPr>
      </p:pic>
      <p:pic>
        <p:nvPicPr>
          <p:cNvPr id="45233" name="Picture 177" descr="http://janesloveshack.files.wordpress.com/2010/09/no-symbol_svg.png"/>
          <p:cNvPicPr>
            <a:picLocks noChangeAspect="1" noChangeArrowheads="1"/>
          </p:cNvPicPr>
          <p:nvPr/>
        </p:nvPicPr>
        <p:blipFill>
          <a:blip r:embed="rId4" cstate="print"/>
          <a:srcRect/>
          <a:stretch>
            <a:fillRect/>
          </a:stretch>
        </p:blipFill>
        <p:spPr bwMode="auto">
          <a:xfrm>
            <a:off x="6660232" y="4941168"/>
            <a:ext cx="285750" cy="238125"/>
          </a:xfrm>
          <a:prstGeom prst="rect">
            <a:avLst/>
          </a:prstGeom>
          <a:noFill/>
        </p:spPr>
      </p:pic>
      <p:pic>
        <p:nvPicPr>
          <p:cNvPr id="45231" name="Picture 175" descr="http://janesloveshack.files.wordpress.com/2010/09/no-symbol_svg.png"/>
          <p:cNvPicPr>
            <a:picLocks noChangeAspect="1" noChangeArrowheads="1"/>
          </p:cNvPicPr>
          <p:nvPr/>
        </p:nvPicPr>
        <p:blipFill>
          <a:blip r:embed="rId4" cstate="print"/>
          <a:srcRect/>
          <a:stretch>
            <a:fillRect/>
          </a:stretch>
        </p:blipFill>
        <p:spPr bwMode="auto">
          <a:xfrm>
            <a:off x="6660232" y="5373216"/>
            <a:ext cx="285750" cy="238125"/>
          </a:xfrm>
          <a:prstGeom prst="rect">
            <a:avLst/>
          </a:prstGeom>
          <a:noFill/>
        </p:spPr>
      </p:pic>
      <p:pic>
        <p:nvPicPr>
          <p:cNvPr id="45230" name="Picture 174" descr="http://www.kirovles-lpk.ru/images/2367223-green-3d-tick-perfect-symbol-of-democracy.jpg"/>
          <p:cNvPicPr>
            <a:picLocks noChangeAspect="1" noChangeArrowheads="1"/>
          </p:cNvPicPr>
          <p:nvPr/>
        </p:nvPicPr>
        <p:blipFill>
          <a:blip r:embed="rId3" cstate="print"/>
          <a:srcRect/>
          <a:stretch>
            <a:fillRect/>
          </a:stretch>
        </p:blipFill>
        <p:spPr bwMode="auto">
          <a:xfrm>
            <a:off x="2267744" y="5733256"/>
            <a:ext cx="266700" cy="285750"/>
          </a:xfrm>
          <a:prstGeom prst="rect">
            <a:avLst/>
          </a:prstGeom>
          <a:noFill/>
        </p:spPr>
      </p:pic>
      <p:pic>
        <p:nvPicPr>
          <p:cNvPr id="45229" name="Picture 173" descr="http://janesloveshack.files.wordpress.com/2010/09/no-symbol_svg.png"/>
          <p:cNvPicPr>
            <a:picLocks noChangeAspect="1" noChangeArrowheads="1"/>
          </p:cNvPicPr>
          <p:nvPr/>
        </p:nvPicPr>
        <p:blipFill>
          <a:blip r:embed="rId4" cstate="print"/>
          <a:srcRect/>
          <a:stretch>
            <a:fillRect/>
          </a:stretch>
        </p:blipFill>
        <p:spPr bwMode="auto">
          <a:xfrm>
            <a:off x="6660232" y="2924944"/>
            <a:ext cx="285750" cy="238125"/>
          </a:xfrm>
          <a:prstGeom prst="rect">
            <a:avLst/>
          </a:prstGeom>
          <a:noFill/>
        </p:spPr>
      </p:pic>
      <p:pic>
        <p:nvPicPr>
          <p:cNvPr id="45228" name="Picture 172" descr="http://janesloveshack.files.wordpress.com/2010/09/no-symbol_svg.png"/>
          <p:cNvPicPr>
            <a:picLocks noChangeAspect="1" noChangeArrowheads="1"/>
          </p:cNvPicPr>
          <p:nvPr/>
        </p:nvPicPr>
        <p:blipFill>
          <a:blip r:embed="rId4" cstate="print"/>
          <a:srcRect/>
          <a:stretch>
            <a:fillRect/>
          </a:stretch>
        </p:blipFill>
        <p:spPr bwMode="auto">
          <a:xfrm>
            <a:off x="5868144" y="5733256"/>
            <a:ext cx="285750" cy="238125"/>
          </a:xfrm>
          <a:prstGeom prst="rect">
            <a:avLst/>
          </a:prstGeom>
          <a:noFill/>
        </p:spPr>
      </p:pic>
      <p:pic>
        <p:nvPicPr>
          <p:cNvPr id="45227" name="Picture 171" descr="http://www.kirovles-lpk.ru/images/2367223-green-3d-tick-perfect-symbol-of-democracy.jpg"/>
          <p:cNvPicPr>
            <a:picLocks noChangeAspect="1" noChangeArrowheads="1"/>
          </p:cNvPicPr>
          <p:nvPr/>
        </p:nvPicPr>
        <p:blipFill>
          <a:blip r:embed="rId3" cstate="print"/>
          <a:srcRect/>
          <a:stretch>
            <a:fillRect/>
          </a:stretch>
        </p:blipFill>
        <p:spPr bwMode="auto">
          <a:xfrm>
            <a:off x="2267744" y="5373216"/>
            <a:ext cx="266700" cy="285750"/>
          </a:xfrm>
          <a:prstGeom prst="rect">
            <a:avLst/>
          </a:prstGeom>
          <a:noFill/>
        </p:spPr>
      </p:pic>
      <p:pic>
        <p:nvPicPr>
          <p:cNvPr id="45226" name="Picture 170" descr="http://janesloveshack.files.wordpress.com/2010/09/no-symbol_svg.png"/>
          <p:cNvPicPr>
            <a:picLocks noChangeAspect="1" noChangeArrowheads="1"/>
          </p:cNvPicPr>
          <p:nvPr/>
        </p:nvPicPr>
        <p:blipFill>
          <a:blip r:embed="rId4" cstate="print"/>
          <a:srcRect/>
          <a:stretch>
            <a:fillRect/>
          </a:stretch>
        </p:blipFill>
        <p:spPr bwMode="auto">
          <a:xfrm>
            <a:off x="5868144" y="5373216"/>
            <a:ext cx="285750" cy="238125"/>
          </a:xfrm>
          <a:prstGeom prst="rect">
            <a:avLst/>
          </a:prstGeom>
          <a:noFill/>
        </p:spPr>
      </p:pic>
      <p:pic>
        <p:nvPicPr>
          <p:cNvPr id="45225" name="Picture 169" descr="http://janesloveshack.files.wordpress.com/2010/09/no-symbol_svg.png"/>
          <p:cNvPicPr>
            <a:picLocks noChangeAspect="1" noChangeArrowheads="1"/>
          </p:cNvPicPr>
          <p:nvPr/>
        </p:nvPicPr>
        <p:blipFill>
          <a:blip r:embed="rId4" cstate="print"/>
          <a:srcRect/>
          <a:stretch>
            <a:fillRect/>
          </a:stretch>
        </p:blipFill>
        <p:spPr bwMode="auto">
          <a:xfrm>
            <a:off x="5868144" y="4581128"/>
            <a:ext cx="285750" cy="238125"/>
          </a:xfrm>
          <a:prstGeom prst="rect">
            <a:avLst/>
          </a:prstGeom>
          <a:noFill/>
        </p:spPr>
      </p:pic>
      <p:pic>
        <p:nvPicPr>
          <p:cNvPr id="45224" name="Picture 168" descr="http://www.kirovles-lpk.ru/images/2367223-green-3d-tick-perfect-symbol-of-democracy.jpg"/>
          <p:cNvPicPr>
            <a:picLocks noChangeAspect="1" noChangeArrowheads="1"/>
          </p:cNvPicPr>
          <p:nvPr/>
        </p:nvPicPr>
        <p:blipFill>
          <a:blip r:embed="rId3" cstate="print"/>
          <a:srcRect/>
          <a:stretch>
            <a:fillRect/>
          </a:stretch>
        </p:blipFill>
        <p:spPr bwMode="auto">
          <a:xfrm>
            <a:off x="2267744" y="4581128"/>
            <a:ext cx="266700" cy="285750"/>
          </a:xfrm>
          <a:prstGeom prst="rect">
            <a:avLst/>
          </a:prstGeom>
          <a:noFill/>
        </p:spPr>
      </p:pic>
      <p:pic>
        <p:nvPicPr>
          <p:cNvPr id="45223" name="Picture 167" descr="http://www.kirovles-lpk.ru/images/2367223-green-3d-tick-perfect-symbol-of-democracy.jpg"/>
          <p:cNvPicPr>
            <a:picLocks noChangeAspect="1" noChangeArrowheads="1"/>
          </p:cNvPicPr>
          <p:nvPr/>
        </p:nvPicPr>
        <p:blipFill>
          <a:blip r:embed="rId3" cstate="print"/>
          <a:srcRect/>
          <a:stretch>
            <a:fillRect/>
          </a:stretch>
        </p:blipFill>
        <p:spPr bwMode="auto">
          <a:xfrm>
            <a:off x="2267744" y="4149080"/>
            <a:ext cx="266700" cy="285750"/>
          </a:xfrm>
          <a:prstGeom prst="rect">
            <a:avLst/>
          </a:prstGeom>
          <a:noFill/>
        </p:spPr>
      </p:pic>
      <p:pic>
        <p:nvPicPr>
          <p:cNvPr id="45222" name="Picture 166" descr="http://www.kirovles-lpk.ru/images/2367223-green-3d-tick-perfect-symbol-of-democracy.jpg"/>
          <p:cNvPicPr>
            <a:picLocks noChangeAspect="1" noChangeArrowheads="1"/>
          </p:cNvPicPr>
          <p:nvPr/>
        </p:nvPicPr>
        <p:blipFill>
          <a:blip r:embed="rId3" cstate="print"/>
          <a:srcRect/>
          <a:stretch>
            <a:fillRect/>
          </a:stretch>
        </p:blipFill>
        <p:spPr bwMode="auto">
          <a:xfrm>
            <a:off x="2267744" y="3717032"/>
            <a:ext cx="266700" cy="285750"/>
          </a:xfrm>
          <a:prstGeom prst="rect">
            <a:avLst/>
          </a:prstGeom>
          <a:noFill/>
        </p:spPr>
      </p:pic>
      <p:pic>
        <p:nvPicPr>
          <p:cNvPr id="45221" name="Picture 165" descr="http://janesloveshack.files.wordpress.com/2010/09/no-symbol_svg.png"/>
          <p:cNvPicPr>
            <a:picLocks noChangeAspect="1" noChangeArrowheads="1"/>
          </p:cNvPicPr>
          <p:nvPr/>
        </p:nvPicPr>
        <p:blipFill>
          <a:blip r:embed="rId4" cstate="print"/>
          <a:srcRect/>
          <a:stretch>
            <a:fillRect/>
          </a:stretch>
        </p:blipFill>
        <p:spPr bwMode="auto">
          <a:xfrm>
            <a:off x="5868144" y="4149080"/>
            <a:ext cx="285750" cy="238125"/>
          </a:xfrm>
          <a:prstGeom prst="rect">
            <a:avLst/>
          </a:prstGeom>
          <a:noFill/>
        </p:spPr>
      </p:pic>
      <p:pic>
        <p:nvPicPr>
          <p:cNvPr id="45220" name="Picture 164" descr="http://janesloveshack.files.wordpress.com/2010/09/no-symbol_svg.png"/>
          <p:cNvPicPr>
            <a:picLocks noChangeAspect="1" noChangeArrowheads="1"/>
          </p:cNvPicPr>
          <p:nvPr/>
        </p:nvPicPr>
        <p:blipFill>
          <a:blip r:embed="rId4" cstate="print"/>
          <a:srcRect/>
          <a:stretch>
            <a:fillRect/>
          </a:stretch>
        </p:blipFill>
        <p:spPr bwMode="auto">
          <a:xfrm>
            <a:off x="5868144" y="2924944"/>
            <a:ext cx="285750" cy="238125"/>
          </a:xfrm>
          <a:prstGeom prst="rect">
            <a:avLst/>
          </a:prstGeom>
          <a:noFill/>
        </p:spPr>
      </p:pic>
      <p:pic>
        <p:nvPicPr>
          <p:cNvPr id="45219" name="Picture 163" descr="http://janesloveshack.files.wordpress.com/2010/09/no-symbol_svg.png"/>
          <p:cNvPicPr>
            <a:picLocks noChangeAspect="1" noChangeArrowheads="1"/>
          </p:cNvPicPr>
          <p:nvPr/>
        </p:nvPicPr>
        <p:blipFill>
          <a:blip r:embed="rId4" cstate="print"/>
          <a:srcRect/>
          <a:stretch>
            <a:fillRect/>
          </a:stretch>
        </p:blipFill>
        <p:spPr bwMode="auto">
          <a:xfrm>
            <a:off x="5148064" y="5733256"/>
            <a:ext cx="285750" cy="238125"/>
          </a:xfrm>
          <a:prstGeom prst="rect">
            <a:avLst/>
          </a:prstGeom>
          <a:noFill/>
        </p:spPr>
      </p:pic>
      <p:pic>
        <p:nvPicPr>
          <p:cNvPr id="45218" name="Picture 162" descr="http://www.kirovles-lpk.ru/images/2367223-green-3d-tick-perfect-symbol-of-democracy.jpg"/>
          <p:cNvPicPr>
            <a:picLocks noChangeAspect="1" noChangeArrowheads="1"/>
          </p:cNvPicPr>
          <p:nvPr/>
        </p:nvPicPr>
        <p:blipFill>
          <a:blip r:embed="rId3" cstate="print"/>
          <a:srcRect/>
          <a:stretch>
            <a:fillRect/>
          </a:stretch>
        </p:blipFill>
        <p:spPr bwMode="auto">
          <a:xfrm>
            <a:off x="2267744" y="3356992"/>
            <a:ext cx="266700" cy="285750"/>
          </a:xfrm>
          <a:prstGeom prst="rect">
            <a:avLst/>
          </a:prstGeom>
          <a:noFill/>
        </p:spPr>
      </p:pic>
      <p:pic>
        <p:nvPicPr>
          <p:cNvPr id="45217" name="Picture 161" descr="http://janesloveshack.files.wordpress.com/2010/09/no-symbol_svg.png"/>
          <p:cNvPicPr>
            <a:picLocks noChangeAspect="1" noChangeArrowheads="1"/>
          </p:cNvPicPr>
          <p:nvPr/>
        </p:nvPicPr>
        <p:blipFill>
          <a:blip r:embed="rId4" cstate="print"/>
          <a:srcRect/>
          <a:stretch>
            <a:fillRect/>
          </a:stretch>
        </p:blipFill>
        <p:spPr bwMode="auto">
          <a:xfrm>
            <a:off x="4572000" y="5733256"/>
            <a:ext cx="285750" cy="238125"/>
          </a:xfrm>
          <a:prstGeom prst="rect">
            <a:avLst/>
          </a:prstGeom>
          <a:noFill/>
        </p:spPr>
      </p:pic>
      <p:pic>
        <p:nvPicPr>
          <p:cNvPr id="45216" name="Picture 160" descr="http://janesloveshack.files.wordpress.com/2010/09/no-symbol_svg.png"/>
          <p:cNvPicPr>
            <a:picLocks noChangeAspect="1" noChangeArrowheads="1"/>
          </p:cNvPicPr>
          <p:nvPr/>
        </p:nvPicPr>
        <p:blipFill>
          <a:blip r:embed="rId4" cstate="print"/>
          <a:srcRect/>
          <a:stretch>
            <a:fillRect/>
          </a:stretch>
        </p:blipFill>
        <p:spPr bwMode="auto">
          <a:xfrm>
            <a:off x="4572000" y="5373216"/>
            <a:ext cx="285750" cy="238125"/>
          </a:xfrm>
          <a:prstGeom prst="rect">
            <a:avLst/>
          </a:prstGeom>
          <a:noFill/>
        </p:spPr>
      </p:pic>
      <p:pic>
        <p:nvPicPr>
          <p:cNvPr id="45215" name="Picture 159" descr="http://www.kirovles-lpk.ru/images/2367223-green-3d-tick-perfect-symbol-of-democracy.jpg"/>
          <p:cNvPicPr>
            <a:picLocks noChangeAspect="1" noChangeArrowheads="1"/>
          </p:cNvPicPr>
          <p:nvPr/>
        </p:nvPicPr>
        <p:blipFill>
          <a:blip r:embed="rId3" cstate="print"/>
          <a:srcRect/>
          <a:stretch>
            <a:fillRect/>
          </a:stretch>
        </p:blipFill>
        <p:spPr bwMode="auto">
          <a:xfrm>
            <a:off x="2267744" y="2924944"/>
            <a:ext cx="266700" cy="285750"/>
          </a:xfrm>
          <a:prstGeom prst="rect">
            <a:avLst/>
          </a:prstGeom>
          <a:noFill/>
        </p:spPr>
      </p:pic>
      <p:pic>
        <p:nvPicPr>
          <p:cNvPr id="45213" name="Picture 157" descr="http://janesloveshack.files.wordpress.com/2010/09/no-symbol_svg.png"/>
          <p:cNvPicPr>
            <a:picLocks noChangeAspect="1" noChangeArrowheads="1"/>
          </p:cNvPicPr>
          <p:nvPr/>
        </p:nvPicPr>
        <p:blipFill>
          <a:blip r:embed="rId4" cstate="print"/>
          <a:srcRect/>
          <a:stretch>
            <a:fillRect/>
          </a:stretch>
        </p:blipFill>
        <p:spPr bwMode="auto">
          <a:xfrm>
            <a:off x="4572000" y="4581128"/>
            <a:ext cx="285750" cy="238125"/>
          </a:xfrm>
          <a:prstGeom prst="rect">
            <a:avLst/>
          </a:prstGeom>
          <a:noFill/>
        </p:spPr>
      </p:pic>
      <p:pic>
        <p:nvPicPr>
          <p:cNvPr id="45211" name="Picture 155" descr="http://janesloveshack.files.wordpress.com/2010/09/no-symbol_svg.png"/>
          <p:cNvPicPr>
            <a:picLocks noChangeAspect="1" noChangeArrowheads="1"/>
          </p:cNvPicPr>
          <p:nvPr/>
        </p:nvPicPr>
        <p:blipFill>
          <a:blip r:embed="rId4" cstate="print"/>
          <a:srcRect/>
          <a:stretch>
            <a:fillRect/>
          </a:stretch>
        </p:blipFill>
        <p:spPr bwMode="auto">
          <a:xfrm>
            <a:off x="4572000" y="4149080"/>
            <a:ext cx="285750" cy="238125"/>
          </a:xfrm>
          <a:prstGeom prst="rect">
            <a:avLst/>
          </a:prstGeom>
          <a:noFill/>
        </p:spPr>
      </p:pic>
      <p:pic>
        <p:nvPicPr>
          <p:cNvPr id="45209" name="Picture 153" descr="http://janesloveshack.files.wordpress.com/2010/09/no-symbol_svg.png"/>
          <p:cNvPicPr>
            <a:picLocks noChangeAspect="1" noChangeArrowheads="1"/>
          </p:cNvPicPr>
          <p:nvPr/>
        </p:nvPicPr>
        <p:blipFill>
          <a:blip r:embed="rId4" cstate="print"/>
          <a:srcRect/>
          <a:stretch>
            <a:fillRect/>
          </a:stretch>
        </p:blipFill>
        <p:spPr bwMode="auto">
          <a:xfrm>
            <a:off x="3995936" y="5733256"/>
            <a:ext cx="285750" cy="238125"/>
          </a:xfrm>
          <a:prstGeom prst="rect">
            <a:avLst/>
          </a:prstGeom>
          <a:noFill/>
        </p:spPr>
      </p:pic>
      <p:pic>
        <p:nvPicPr>
          <p:cNvPr id="45208" name="Picture 152" descr="http://janesloveshack.files.wordpress.com/2010/09/no-symbol_svg.png"/>
          <p:cNvPicPr>
            <a:picLocks noChangeAspect="1" noChangeArrowheads="1"/>
          </p:cNvPicPr>
          <p:nvPr/>
        </p:nvPicPr>
        <p:blipFill>
          <a:blip r:embed="rId4" cstate="print"/>
          <a:srcRect/>
          <a:stretch>
            <a:fillRect/>
          </a:stretch>
        </p:blipFill>
        <p:spPr bwMode="auto">
          <a:xfrm>
            <a:off x="3995936" y="5373216"/>
            <a:ext cx="285750" cy="238125"/>
          </a:xfrm>
          <a:prstGeom prst="rect">
            <a:avLst/>
          </a:prstGeom>
          <a:noFill/>
        </p:spPr>
      </p:pic>
      <p:pic>
        <p:nvPicPr>
          <p:cNvPr id="45204" name="Picture 148" descr="http://janesloveshack.files.wordpress.com/2010/09/no-symbol_svg.png"/>
          <p:cNvPicPr>
            <a:picLocks noChangeAspect="1" noChangeArrowheads="1"/>
          </p:cNvPicPr>
          <p:nvPr/>
        </p:nvPicPr>
        <p:blipFill>
          <a:blip r:embed="rId4" cstate="print"/>
          <a:srcRect/>
          <a:stretch>
            <a:fillRect/>
          </a:stretch>
        </p:blipFill>
        <p:spPr bwMode="auto">
          <a:xfrm>
            <a:off x="3995936" y="4941168"/>
            <a:ext cx="285750" cy="238125"/>
          </a:xfrm>
          <a:prstGeom prst="rect">
            <a:avLst/>
          </a:prstGeom>
          <a:noFill/>
        </p:spPr>
      </p:pic>
      <p:pic>
        <p:nvPicPr>
          <p:cNvPr id="45202" name="Picture 146" descr="http://janesloveshack.files.wordpress.com/2010/09/no-symbol_svg.png"/>
          <p:cNvPicPr>
            <a:picLocks noChangeAspect="1" noChangeArrowheads="1"/>
          </p:cNvPicPr>
          <p:nvPr/>
        </p:nvPicPr>
        <p:blipFill>
          <a:blip r:embed="rId4" cstate="print"/>
          <a:srcRect/>
          <a:stretch>
            <a:fillRect/>
          </a:stretch>
        </p:blipFill>
        <p:spPr bwMode="auto">
          <a:xfrm>
            <a:off x="3995936" y="4581128"/>
            <a:ext cx="285750" cy="238125"/>
          </a:xfrm>
          <a:prstGeom prst="rect">
            <a:avLst/>
          </a:prstGeom>
          <a:noFill/>
        </p:spPr>
      </p:pic>
      <p:pic>
        <p:nvPicPr>
          <p:cNvPr id="45201" name="Picture 145" descr="http://janesloveshack.files.wordpress.com/2010/09/no-symbol_svg.png"/>
          <p:cNvPicPr>
            <a:picLocks noChangeAspect="1" noChangeArrowheads="1"/>
          </p:cNvPicPr>
          <p:nvPr/>
        </p:nvPicPr>
        <p:blipFill>
          <a:blip r:embed="rId4" cstate="print"/>
          <a:srcRect/>
          <a:stretch>
            <a:fillRect/>
          </a:stretch>
        </p:blipFill>
        <p:spPr bwMode="auto">
          <a:xfrm>
            <a:off x="3995936" y="3789040"/>
            <a:ext cx="285750" cy="238125"/>
          </a:xfrm>
          <a:prstGeom prst="rect">
            <a:avLst/>
          </a:prstGeom>
          <a:noFill/>
        </p:spPr>
      </p:pic>
      <p:pic>
        <p:nvPicPr>
          <p:cNvPr id="45197" name="Picture 141" descr="http://janesloveshack.files.wordpress.com/2010/09/no-symbol_svg.png"/>
          <p:cNvPicPr>
            <a:picLocks noChangeAspect="1" noChangeArrowheads="1"/>
          </p:cNvPicPr>
          <p:nvPr/>
        </p:nvPicPr>
        <p:blipFill>
          <a:blip r:embed="rId4" cstate="print"/>
          <a:srcRect/>
          <a:stretch>
            <a:fillRect/>
          </a:stretch>
        </p:blipFill>
        <p:spPr bwMode="auto">
          <a:xfrm>
            <a:off x="3995936" y="3356992"/>
            <a:ext cx="285750" cy="238125"/>
          </a:xfrm>
          <a:prstGeom prst="rect">
            <a:avLst/>
          </a:prstGeom>
          <a:noFill/>
        </p:spPr>
      </p:pic>
      <p:pic>
        <p:nvPicPr>
          <p:cNvPr id="45196" name="Picture 140" descr="http://janesloveshack.files.wordpress.com/2010/09/no-symbol_svg.png"/>
          <p:cNvPicPr>
            <a:picLocks noChangeAspect="1" noChangeArrowheads="1"/>
          </p:cNvPicPr>
          <p:nvPr/>
        </p:nvPicPr>
        <p:blipFill>
          <a:blip r:embed="rId4" cstate="print"/>
          <a:srcRect/>
          <a:stretch>
            <a:fillRect/>
          </a:stretch>
        </p:blipFill>
        <p:spPr bwMode="auto">
          <a:xfrm>
            <a:off x="3995936" y="2924944"/>
            <a:ext cx="285750" cy="238125"/>
          </a:xfrm>
          <a:prstGeom prst="rect">
            <a:avLst/>
          </a:prstGeom>
          <a:noFill/>
        </p:spPr>
      </p:pic>
      <p:pic>
        <p:nvPicPr>
          <p:cNvPr id="45195" name="Picture 139" descr="http://janesloveshack.files.wordpress.com/2010/09/no-symbol_svg.png"/>
          <p:cNvPicPr>
            <a:picLocks noChangeAspect="1" noChangeArrowheads="1"/>
          </p:cNvPicPr>
          <p:nvPr/>
        </p:nvPicPr>
        <p:blipFill>
          <a:blip r:embed="rId4" cstate="print"/>
          <a:srcRect/>
          <a:stretch>
            <a:fillRect/>
          </a:stretch>
        </p:blipFill>
        <p:spPr bwMode="auto">
          <a:xfrm>
            <a:off x="3995936" y="2564904"/>
            <a:ext cx="285750" cy="238125"/>
          </a:xfrm>
          <a:prstGeom prst="rect">
            <a:avLst/>
          </a:prstGeom>
          <a:noFill/>
        </p:spPr>
      </p:pic>
      <p:pic>
        <p:nvPicPr>
          <p:cNvPr id="45193" name="Picture 137" descr="http://janesloveshack.files.wordpress.com/2010/09/no-symbol_svg.png"/>
          <p:cNvPicPr>
            <a:picLocks noChangeAspect="1" noChangeArrowheads="1"/>
          </p:cNvPicPr>
          <p:nvPr/>
        </p:nvPicPr>
        <p:blipFill>
          <a:blip r:embed="rId4" cstate="print"/>
          <a:srcRect/>
          <a:stretch>
            <a:fillRect/>
          </a:stretch>
        </p:blipFill>
        <p:spPr bwMode="auto">
          <a:xfrm>
            <a:off x="3995936" y="2204864"/>
            <a:ext cx="285750" cy="238125"/>
          </a:xfrm>
          <a:prstGeom prst="rect">
            <a:avLst/>
          </a:prstGeom>
          <a:noFill/>
        </p:spPr>
      </p:pic>
      <p:pic>
        <p:nvPicPr>
          <p:cNvPr id="45192" name="Picture 136" descr="http://janesloveshack.files.wordpress.com/2010/09/no-symbol_svg.png"/>
          <p:cNvPicPr>
            <a:picLocks noChangeAspect="1" noChangeArrowheads="1"/>
          </p:cNvPicPr>
          <p:nvPr/>
        </p:nvPicPr>
        <p:blipFill>
          <a:blip r:embed="rId4" cstate="print"/>
          <a:srcRect/>
          <a:stretch>
            <a:fillRect/>
          </a:stretch>
        </p:blipFill>
        <p:spPr bwMode="auto">
          <a:xfrm>
            <a:off x="3419872" y="5733256"/>
            <a:ext cx="285750" cy="238125"/>
          </a:xfrm>
          <a:prstGeom prst="rect">
            <a:avLst/>
          </a:prstGeom>
          <a:noFill/>
        </p:spPr>
      </p:pic>
      <p:pic>
        <p:nvPicPr>
          <p:cNvPr id="45191" name="Picture 135" descr="http://janesloveshack.files.wordpress.com/2010/09/no-symbol_svg.png"/>
          <p:cNvPicPr>
            <a:picLocks noChangeAspect="1" noChangeArrowheads="1"/>
          </p:cNvPicPr>
          <p:nvPr/>
        </p:nvPicPr>
        <p:blipFill>
          <a:blip r:embed="rId4" cstate="print"/>
          <a:srcRect/>
          <a:stretch>
            <a:fillRect/>
          </a:stretch>
        </p:blipFill>
        <p:spPr bwMode="auto">
          <a:xfrm>
            <a:off x="3419872" y="5373216"/>
            <a:ext cx="285750" cy="238125"/>
          </a:xfrm>
          <a:prstGeom prst="rect">
            <a:avLst/>
          </a:prstGeom>
          <a:noFill/>
        </p:spPr>
      </p:pic>
      <p:pic>
        <p:nvPicPr>
          <p:cNvPr id="45190" name="Picture 134" descr="http://janesloveshack.files.wordpress.com/2010/09/no-symbol_svg.png"/>
          <p:cNvPicPr>
            <a:picLocks noChangeAspect="1" noChangeArrowheads="1"/>
          </p:cNvPicPr>
          <p:nvPr/>
        </p:nvPicPr>
        <p:blipFill>
          <a:blip r:embed="rId4" cstate="print"/>
          <a:srcRect/>
          <a:stretch>
            <a:fillRect/>
          </a:stretch>
        </p:blipFill>
        <p:spPr bwMode="auto">
          <a:xfrm>
            <a:off x="3419872" y="4941168"/>
            <a:ext cx="285750" cy="238125"/>
          </a:xfrm>
          <a:prstGeom prst="rect">
            <a:avLst/>
          </a:prstGeom>
          <a:noFill/>
        </p:spPr>
      </p:pic>
      <p:pic>
        <p:nvPicPr>
          <p:cNvPr id="45189" name="Picture 133" descr="http://janesloveshack.files.wordpress.com/2010/09/no-symbol_svg.png"/>
          <p:cNvPicPr>
            <a:picLocks noChangeAspect="1" noChangeArrowheads="1"/>
          </p:cNvPicPr>
          <p:nvPr/>
        </p:nvPicPr>
        <p:blipFill>
          <a:blip r:embed="rId4" cstate="print"/>
          <a:srcRect/>
          <a:stretch>
            <a:fillRect/>
          </a:stretch>
        </p:blipFill>
        <p:spPr bwMode="auto">
          <a:xfrm>
            <a:off x="3419872" y="4581128"/>
            <a:ext cx="285750" cy="238125"/>
          </a:xfrm>
          <a:prstGeom prst="rect">
            <a:avLst/>
          </a:prstGeom>
          <a:noFill/>
        </p:spPr>
      </p:pic>
      <p:pic>
        <p:nvPicPr>
          <p:cNvPr id="45188" name="Picture 132" descr="http://www.kirovles-lpk.ru/images/2367223-green-3d-tick-perfect-symbol-of-democracy.jpg"/>
          <p:cNvPicPr>
            <a:picLocks noChangeAspect="1" noChangeArrowheads="1"/>
          </p:cNvPicPr>
          <p:nvPr/>
        </p:nvPicPr>
        <p:blipFill>
          <a:blip r:embed="rId3" cstate="print"/>
          <a:srcRect/>
          <a:stretch>
            <a:fillRect/>
          </a:stretch>
        </p:blipFill>
        <p:spPr bwMode="auto">
          <a:xfrm>
            <a:off x="3995936" y="4149080"/>
            <a:ext cx="266700" cy="285750"/>
          </a:xfrm>
          <a:prstGeom prst="rect">
            <a:avLst/>
          </a:prstGeom>
          <a:noFill/>
        </p:spPr>
      </p:pic>
      <p:pic>
        <p:nvPicPr>
          <p:cNvPr id="45187" name="Picture 131" descr="http://www.kirovles-lpk.ru/images/2367223-green-3d-tick-perfect-symbol-of-democracy.jpg"/>
          <p:cNvPicPr>
            <a:picLocks noChangeAspect="1" noChangeArrowheads="1"/>
          </p:cNvPicPr>
          <p:nvPr/>
        </p:nvPicPr>
        <p:blipFill>
          <a:blip r:embed="rId3" cstate="print"/>
          <a:srcRect/>
          <a:stretch>
            <a:fillRect/>
          </a:stretch>
        </p:blipFill>
        <p:spPr bwMode="auto">
          <a:xfrm>
            <a:off x="3419872" y="3717032"/>
            <a:ext cx="266700" cy="285750"/>
          </a:xfrm>
          <a:prstGeom prst="rect">
            <a:avLst/>
          </a:prstGeom>
          <a:noFill/>
        </p:spPr>
      </p:pic>
      <p:pic>
        <p:nvPicPr>
          <p:cNvPr id="45186" name="Picture 130" descr="http://janesloveshack.files.wordpress.com/2010/09/no-symbol_svg.png"/>
          <p:cNvPicPr>
            <a:picLocks noChangeAspect="1" noChangeArrowheads="1"/>
          </p:cNvPicPr>
          <p:nvPr/>
        </p:nvPicPr>
        <p:blipFill>
          <a:blip r:embed="rId4" cstate="print"/>
          <a:srcRect/>
          <a:stretch>
            <a:fillRect/>
          </a:stretch>
        </p:blipFill>
        <p:spPr bwMode="auto">
          <a:xfrm>
            <a:off x="3419872" y="4149080"/>
            <a:ext cx="285750" cy="238125"/>
          </a:xfrm>
          <a:prstGeom prst="rect">
            <a:avLst/>
          </a:prstGeom>
          <a:noFill/>
        </p:spPr>
      </p:pic>
      <p:pic>
        <p:nvPicPr>
          <p:cNvPr id="45185" name="Picture 129" descr="http://janesloveshack.files.wordpress.com/2010/09/no-symbol_svg.png"/>
          <p:cNvPicPr>
            <a:picLocks noChangeAspect="1" noChangeArrowheads="1"/>
          </p:cNvPicPr>
          <p:nvPr/>
        </p:nvPicPr>
        <p:blipFill>
          <a:blip r:embed="rId4" cstate="print"/>
          <a:srcRect/>
          <a:stretch>
            <a:fillRect/>
          </a:stretch>
        </p:blipFill>
        <p:spPr bwMode="auto">
          <a:xfrm>
            <a:off x="3419872" y="2924944"/>
            <a:ext cx="285750" cy="238125"/>
          </a:xfrm>
          <a:prstGeom prst="rect">
            <a:avLst/>
          </a:prstGeom>
          <a:noFill/>
        </p:spPr>
      </p:pic>
      <p:pic>
        <p:nvPicPr>
          <p:cNvPr id="45184" name="Picture 128" descr="http://janesloveshack.files.wordpress.com/2010/09/no-symbol_svg.png"/>
          <p:cNvPicPr>
            <a:picLocks noChangeAspect="1" noChangeArrowheads="1"/>
          </p:cNvPicPr>
          <p:nvPr/>
        </p:nvPicPr>
        <p:blipFill>
          <a:blip r:embed="rId4" cstate="print"/>
          <a:srcRect/>
          <a:stretch>
            <a:fillRect/>
          </a:stretch>
        </p:blipFill>
        <p:spPr bwMode="auto">
          <a:xfrm>
            <a:off x="3419872" y="2564904"/>
            <a:ext cx="285750" cy="238125"/>
          </a:xfrm>
          <a:prstGeom prst="rect">
            <a:avLst/>
          </a:prstGeom>
          <a:noFill/>
        </p:spPr>
      </p:pic>
      <p:pic>
        <p:nvPicPr>
          <p:cNvPr id="45183" name="Picture 127" descr="http://janesloveshack.files.wordpress.com/2010/09/no-symbol_svg.png"/>
          <p:cNvPicPr>
            <a:picLocks noChangeAspect="1" noChangeArrowheads="1"/>
          </p:cNvPicPr>
          <p:nvPr/>
        </p:nvPicPr>
        <p:blipFill>
          <a:blip r:embed="rId4" cstate="print"/>
          <a:srcRect/>
          <a:stretch>
            <a:fillRect/>
          </a:stretch>
        </p:blipFill>
        <p:spPr bwMode="auto">
          <a:xfrm>
            <a:off x="3419872" y="2204864"/>
            <a:ext cx="285750" cy="238125"/>
          </a:xfrm>
          <a:prstGeom prst="rect">
            <a:avLst/>
          </a:prstGeom>
          <a:noFill/>
        </p:spPr>
      </p:pic>
      <p:pic>
        <p:nvPicPr>
          <p:cNvPr id="45182" name="Picture 126" descr="http://janesloveshack.files.wordpress.com/2010/09/no-symbol_svg.png"/>
          <p:cNvPicPr>
            <a:picLocks noChangeAspect="1" noChangeArrowheads="1"/>
          </p:cNvPicPr>
          <p:nvPr/>
        </p:nvPicPr>
        <p:blipFill>
          <a:blip r:embed="rId4" cstate="print"/>
          <a:srcRect/>
          <a:stretch>
            <a:fillRect/>
          </a:stretch>
        </p:blipFill>
        <p:spPr bwMode="auto">
          <a:xfrm>
            <a:off x="3419872" y="3356992"/>
            <a:ext cx="285750" cy="238125"/>
          </a:xfrm>
          <a:prstGeom prst="rect">
            <a:avLst/>
          </a:prstGeom>
          <a:noFill/>
        </p:spPr>
      </p:pic>
      <p:pic>
        <p:nvPicPr>
          <p:cNvPr id="45181" name="Picture 125" descr="http://janesloveshack.files.wordpress.com/2010/09/no-symbol_svg.png"/>
          <p:cNvPicPr>
            <a:picLocks noChangeAspect="1" noChangeArrowheads="1"/>
          </p:cNvPicPr>
          <p:nvPr/>
        </p:nvPicPr>
        <p:blipFill>
          <a:blip r:embed="rId4" cstate="print"/>
          <a:srcRect/>
          <a:stretch>
            <a:fillRect/>
          </a:stretch>
        </p:blipFill>
        <p:spPr bwMode="auto">
          <a:xfrm>
            <a:off x="2843808" y="5733256"/>
            <a:ext cx="285750" cy="238125"/>
          </a:xfrm>
          <a:prstGeom prst="rect">
            <a:avLst/>
          </a:prstGeom>
          <a:noFill/>
        </p:spPr>
      </p:pic>
      <p:pic>
        <p:nvPicPr>
          <p:cNvPr id="45179" name="Picture 123" descr="http://janesloveshack.files.wordpress.com/2010/09/no-symbol_svg.png"/>
          <p:cNvPicPr>
            <a:picLocks noChangeAspect="1" noChangeArrowheads="1"/>
          </p:cNvPicPr>
          <p:nvPr/>
        </p:nvPicPr>
        <p:blipFill>
          <a:blip r:embed="rId4" cstate="print"/>
          <a:srcRect/>
          <a:stretch>
            <a:fillRect/>
          </a:stretch>
        </p:blipFill>
        <p:spPr bwMode="auto">
          <a:xfrm>
            <a:off x="2843808" y="3356992"/>
            <a:ext cx="285750" cy="238125"/>
          </a:xfrm>
          <a:prstGeom prst="rect">
            <a:avLst/>
          </a:prstGeom>
          <a:noFill/>
        </p:spPr>
      </p:pic>
      <p:pic>
        <p:nvPicPr>
          <p:cNvPr id="45178" name="Picture 122" descr="http://janesloveshack.files.wordpress.com/2010/09/no-symbol_svg.png"/>
          <p:cNvPicPr>
            <a:picLocks noChangeAspect="1" noChangeArrowheads="1"/>
          </p:cNvPicPr>
          <p:nvPr/>
        </p:nvPicPr>
        <p:blipFill>
          <a:blip r:embed="rId4" cstate="print"/>
          <a:srcRect/>
          <a:stretch>
            <a:fillRect/>
          </a:stretch>
        </p:blipFill>
        <p:spPr bwMode="auto">
          <a:xfrm>
            <a:off x="2843808" y="3789040"/>
            <a:ext cx="285750" cy="238125"/>
          </a:xfrm>
          <a:prstGeom prst="rect">
            <a:avLst/>
          </a:prstGeom>
          <a:noFill/>
        </p:spPr>
      </p:pic>
      <p:pic>
        <p:nvPicPr>
          <p:cNvPr id="45177" name="Рисунок 6" descr="http://janesloveshack.files.wordpress.com/2010/09/no-symbol_svg.png"/>
          <p:cNvPicPr>
            <a:picLocks noChangeAspect="1" noChangeArrowheads="1"/>
          </p:cNvPicPr>
          <p:nvPr/>
        </p:nvPicPr>
        <p:blipFill>
          <a:blip r:embed="rId4" cstate="print"/>
          <a:srcRect/>
          <a:stretch>
            <a:fillRect/>
          </a:stretch>
        </p:blipFill>
        <p:spPr bwMode="auto">
          <a:xfrm>
            <a:off x="2267744" y="4941168"/>
            <a:ext cx="285750" cy="238125"/>
          </a:xfrm>
          <a:prstGeom prst="rect">
            <a:avLst/>
          </a:prstGeom>
          <a:noFill/>
        </p:spPr>
      </p:pic>
      <p:pic>
        <p:nvPicPr>
          <p:cNvPr id="116" name="Picture 178" descr="http://www.kirovles-lpk.ru/images/2367223-green-3d-tick-perfect-symbol-of-democracy.jpg"/>
          <p:cNvPicPr>
            <a:picLocks noChangeAspect="1" noChangeArrowheads="1"/>
          </p:cNvPicPr>
          <p:nvPr/>
        </p:nvPicPr>
        <p:blipFill>
          <a:blip r:embed="rId3" cstate="print"/>
          <a:srcRect/>
          <a:stretch>
            <a:fillRect/>
          </a:stretch>
        </p:blipFill>
        <p:spPr bwMode="auto">
          <a:xfrm>
            <a:off x="2267744" y="2564904"/>
            <a:ext cx="266700" cy="285750"/>
          </a:xfrm>
          <a:prstGeom prst="rect">
            <a:avLst/>
          </a:prstGeom>
          <a:noFill/>
        </p:spPr>
      </p:pic>
      <p:pic>
        <p:nvPicPr>
          <p:cNvPr id="117" name="Picture 178" descr="http://www.kirovles-lpk.ru/images/2367223-green-3d-tick-perfect-symbol-of-democracy.jpg"/>
          <p:cNvPicPr>
            <a:picLocks noChangeAspect="1" noChangeArrowheads="1"/>
          </p:cNvPicPr>
          <p:nvPr/>
        </p:nvPicPr>
        <p:blipFill>
          <a:blip r:embed="rId3" cstate="print"/>
          <a:srcRect/>
          <a:stretch>
            <a:fillRect/>
          </a:stretch>
        </p:blipFill>
        <p:spPr bwMode="auto">
          <a:xfrm>
            <a:off x="2915816" y="2204864"/>
            <a:ext cx="266700" cy="285750"/>
          </a:xfrm>
          <a:prstGeom prst="rect">
            <a:avLst/>
          </a:prstGeom>
          <a:noFill/>
        </p:spPr>
      </p:pic>
      <p:pic>
        <p:nvPicPr>
          <p:cNvPr id="118" name="Picture 178" descr="http://www.kirovles-lpk.ru/images/2367223-green-3d-tick-perfect-symbol-of-democracy.jpg"/>
          <p:cNvPicPr>
            <a:picLocks noChangeAspect="1" noChangeArrowheads="1"/>
          </p:cNvPicPr>
          <p:nvPr/>
        </p:nvPicPr>
        <p:blipFill>
          <a:blip r:embed="rId3" cstate="print"/>
          <a:srcRect/>
          <a:stretch>
            <a:fillRect/>
          </a:stretch>
        </p:blipFill>
        <p:spPr bwMode="auto">
          <a:xfrm>
            <a:off x="2267744" y="2204864"/>
            <a:ext cx="266700" cy="285750"/>
          </a:xfrm>
          <a:prstGeom prst="rect">
            <a:avLst/>
          </a:prstGeom>
          <a:noFill/>
        </p:spPr>
      </p:pic>
      <p:pic>
        <p:nvPicPr>
          <p:cNvPr id="119" name="Picture 178" descr="http://www.kirovles-lpk.ru/images/2367223-green-3d-tick-perfect-symbol-of-democracy.jpg"/>
          <p:cNvPicPr>
            <a:picLocks noChangeAspect="1" noChangeArrowheads="1"/>
          </p:cNvPicPr>
          <p:nvPr/>
        </p:nvPicPr>
        <p:blipFill>
          <a:blip r:embed="rId3" cstate="print"/>
          <a:srcRect/>
          <a:stretch>
            <a:fillRect/>
          </a:stretch>
        </p:blipFill>
        <p:spPr bwMode="auto">
          <a:xfrm>
            <a:off x="1619672" y="2204864"/>
            <a:ext cx="266700" cy="285750"/>
          </a:xfrm>
          <a:prstGeom prst="rect">
            <a:avLst/>
          </a:prstGeom>
          <a:noFill/>
        </p:spPr>
      </p:pic>
      <p:pic>
        <p:nvPicPr>
          <p:cNvPr id="120" name="Picture 178" descr="http://www.kirovles-lpk.ru/images/2367223-green-3d-tick-perfect-symbol-of-democracy.jpg"/>
          <p:cNvPicPr>
            <a:picLocks noChangeAspect="1" noChangeArrowheads="1"/>
          </p:cNvPicPr>
          <p:nvPr/>
        </p:nvPicPr>
        <p:blipFill>
          <a:blip r:embed="rId3" cstate="print"/>
          <a:srcRect/>
          <a:stretch>
            <a:fillRect/>
          </a:stretch>
        </p:blipFill>
        <p:spPr bwMode="auto">
          <a:xfrm>
            <a:off x="1619672" y="2564904"/>
            <a:ext cx="266700" cy="285750"/>
          </a:xfrm>
          <a:prstGeom prst="rect">
            <a:avLst/>
          </a:prstGeom>
          <a:noFill/>
        </p:spPr>
      </p:pic>
      <p:pic>
        <p:nvPicPr>
          <p:cNvPr id="121" name="Picture 178" descr="http://www.kirovles-lpk.ru/images/2367223-green-3d-tick-perfect-symbol-of-democracy.jpg"/>
          <p:cNvPicPr>
            <a:picLocks noChangeAspect="1" noChangeArrowheads="1"/>
          </p:cNvPicPr>
          <p:nvPr/>
        </p:nvPicPr>
        <p:blipFill>
          <a:blip r:embed="rId3" cstate="print"/>
          <a:srcRect/>
          <a:stretch>
            <a:fillRect/>
          </a:stretch>
        </p:blipFill>
        <p:spPr bwMode="auto">
          <a:xfrm>
            <a:off x="1619672" y="2924944"/>
            <a:ext cx="266700" cy="285750"/>
          </a:xfrm>
          <a:prstGeom prst="rect">
            <a:avLst/>
          </a:prstGeom>
          <a:noFill/>
        </p:spPr>
      </p:pic>
      <p:pic>
        <p:nvPicPr>
          <p:cNvPr id="122" name="Picture 178" descr="http://www.kirovles-lpk.ru/images/2367223-green-3d-tick-perfect-symbol-of-democracy.jpg"/>
          <p:cNvPicPr>
            <a:picLocks noChangeAspect="1" noChangeArrowheads="1"/>
          </p:cNvPicPr>
          <p:nvPr/>
        </p:nvPicPr>
        <p:blipFill>
          <a:blip r:embed="rId3" cstate="print"/>
          <a:srcRect/>
          <a:stretch>
            <a:fillRect/>
          </a:stretch>
        </p:blipFill>
        <p:spPr bwMode="auto">
          <a:xfrm>
            <a:off x="1619672" y="3356992"/>
            <a:ext cx="266700" cy="285750"/>
          </a:xfrm>
          <a:prstGeom prst="rect">
            <a:avLst/>
          </a:prstGeom>
          <a:noFill/>
        </p:spPr>
      </p:pic>
      <p:pic>
        <p:nvPicPr>
          <p:cNvPr id="123" name="Picture 178" descr="http://www.kirovles-lpk.ru/images/2367223-green-3d-tick-perfect-symbol-of-democracy.jpg"/>
          <p:cNvPicPr>
            <a:picLocks noChangeAspect="1" noChangeArrowheads="1"/>
          </p:cNvPicPr>
          <p:nvPr/>
        </p:nvPicPr>
        <p:blipFill>
          <a:blip r:embed="rId3" cstate="print"/>
          <a:srcRect/>
          <a:stretch>
            <a:fillRect/>
          </a:stretch>
        </p:blipFill>
        <p:spPr bwMode="auto">
          <a:xfrm>
            <a:off x="1619672" y="3717032"/>
            <a:ext cx="266700" cy="285750"/>
          </a:xfrm>
          <a:prstGeom prst="rect">
            <a:avLst/>
          </a:prstGeom>
          <a:noFill/>
        </p:spPr>
      </p:pic>
      <p:pic>
        <p:nvPicPr>
          <p:cNvPr id="125" name="Picture 178" descr="http://www.kirovles-lpk.ru/images/2367223-green-3d-tick-perfect-symbol-of-democracy.jpg"/>
          <p:cNvPicPr>
            <a:picLocks noChangeAspect="1" noChangeArrowheads="1"/>
          </p:cNvPicPr>
          <p:nvPr/>
        </p:nvPicPr>
        <p:blipFill>
          <a:blip r:embed="rId3" cstate="print"/>
          <a:srcRect/>
          <a:stretch>
            <a:fillRect/>
          </a:stretch>
        </p:blipFill>
        <p:spPr bwMode="auto">
          <a:xfrm>
            <a:off x="1619672" y="4149080"/>
            <a:ext cx="266700" cy="285750"/>
          </a:xfrm>
          <a:prstGeom prst="rect">
            <a:avLst/>
          </a:prstGeom>
          <a:noFill/>
        </p:spPr>
      </p:pic>
      <p:pic>
        <p:nvPicPr>
          <p:cNvPr id="126" name="Picture 178" descr="http://www.kirovles-lpk.ru/images/2367223-green-3d-tick-perfect-symbol-of-democracy.jpg"/>
          <p:cNvPicPr>
            <a:picLocks noChangeAspect="1" noChangeArrowheads="1"/>
          </p:cNvPicPr>
          <p:nvPr/>
        </p:nvPicPr>
        <p:blipFill>
          <a:blip r:embed="rId3" cstate="print"/>
          <a:srcRect/>
          <a:stretch>
            <a:fillRect/>
          </a:stretch>
        </p:blipFill>
        <p:spPr bwMode="auto">
          <a:xfrm>
            <a:off x="1619672" y="4581128"/>
            <a:ext cx="266700" cy="285750"/>
          </a:xfrm>
          <a:prstGeom prst="rect">
            <a:avLst/>
          </a:prstGeom>
          <a:noFill/>
        </p:spPr>
      </p:pic>
      <p:pic>
        <p:nvPicPr>
          <p:cNvPr id="127" name="Picture 178" descr="http://www.kirovles-lpk.ru/images/2367223-green-3d-tick-perfect-symbol-of-democracy.jpg"/>
          <p:cNvPicPr>
            <a:picLocks noChangeAspect="1" noChangeArrowheads="1"/>
          </p:cNvPicPr>
          <p:nvPr/>
        </p:nvPicPr>
        <p:blipFill>
          <a:blip r:embed="rId3" cstate="print"/>
          <a:srcRect/>
          <a:stretch>
            <a:fillRect/>
          </a:stretch>
        </p:blipFill>
        <p:spPr bwMode="auto">
          <a:xfrm>
            <a:off x="1619672" y="4941168"/>
            <a:ext cx="266700" cy="285750"/>
          </a:xfrm>
          <a:prstGeom prst="rect">
            <a:avLst/>
          </a:prstGeom>
          <a:noFill/>
        </p:spPr>
      </p:pic>
      <p:pic>
        <p:nvPicPr>
          <p:cNvPr id="129" name="Picture 178" descr="http://www.kirovles-lpk.ru/images/2367223-green-3d-tick-perfect-symbol-of-democracy.jpg"/>
          <p:cNvPicPr>
            <a:picLocks noChangeAspect="1" noChangeArrowheads="1"/>
          </p:cNvPicPr>
          <p:nvPr/>
        </p:nvPicPr>
        <p:blipFill>
          <a:blip r:embed="rId3" cstate="print"/>
          <a:srcRect/>
          <a:stretch>
            <a:fillRect/>
          </a:stretch>
        </p:blipFill>
        <p:spPr bwMode="auto">
          <a:xfrm>
            <a:off x="1619672" y="5373216"/>
            <a:ext cx="266700" cy="285750"/>
          </a:xfrm>
          <a:prstGeom prst="rect">
            <a:avLst/>
          </a:prstGeom>
          <a:noFill/>
        </p:spPr>
      </p:pic>
      <p:pic>
        <p:nvPicPr>
          <p:cNvPr id="130" name="Picture 178" descr="http://www.kirovles-lpk.ru/images/2367223-green-3d-tick-perfect-symbol-of-democracy.jpg"/>
          <p:cNvPicPr>
            <a:picLocks noChangeAspect="1" noChangeArrowheads="1"/>
          </p:cNvPicPr>
          <p:nvPr/>
        </p:nvPicPr>
        <p:blipFill>
          <a:blip r:embed="rId3" cstate="print"/>
          <a:srcRect/>
          <a:stretch>
            <a:fillRect/>
          </a:stretch>
        </p:blipFill>
        <p:spPr bwMode="auto">
          <a:xfrm>
            <a:off x="1619672" y="5733256"/>
            <a:ext cx="266700" cy="28575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noFill/>
          <a:ln w="9525">
            <a:noFill/>
            <a:miter lim="800000"/>
            <a:headEnd/>
            <a:tailEnd/>
          </a:ln>
          <a:effectLst/>
        </p:spPr>
        <p:txBody>
          <a:bodyPr vert="horz" wrap="square" lIns="91440" tIns="45720" rIns="91440" bIns="45720" numCol="1" anchor="ctr" anchorCtr="0" compatLnSpc="1">
            <a:prstTxWarp prst="textNoShape">
              <a:avLst/>
            </a:prstTxWarp>
            <a:noAutofit/>
          </a:bodyPr>
          <a:lstStyle/>
          <a:p>
            <a:pPr algn="ctr">
              <a:lnSpc>
                <a:spcPts val="2400"/>
              </a:lnSpc>
              <a:spcAft>
                <a:spcPct val="0"/>
              </a:spcAft>
              <a:defRPr/>
            </a:pPr>
            <a:r>
              <a:rPr lang="ru-RU" sz="2400" dirty="0" smtClean="0"/>
              <a:t>Уровень развития института ОРВ по различным показателям оценки в целом по регионам</a:t>
            </a:r>
          </a:p>
        </p:txBody>
      </p:sp>
      <p:graphicFrame>
        <p:nvGraphicFramePr>
          <p:cNvPr id="4" name="Диаграмма 3"/>
          <p:cNvGraphicFramePr/>
          <p:nvPr/>
        </p:nvGraphicFramePr>
        <p:xfrm>
          <a:off x="395536" y="1124744"/>
          <a:ext cx="8352928" cy="573325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457200" y="116632"/>
            <a:ext cx="6203032" cy="1008112"/>
          </a:xfrm>
          <a:effectLst/>
        </p:spPr>
        <p:txBody>
          <a:bodyPr>
            <a:noAutofit/>
          </a:bodyPr>
          <a:lstStyle/>
          <a:p>
            <a:pPr>
              <a:defRPr/>
            </a:pPr>
            <a:r>
              <a:rPr lang="ru-RU" sz="2400" b="1" i="1" dirty="0" smtClean="0">
                <a:solidFill>
                  <a:schemeClr val="accent2"/>
                </a:solidFill>
              </a:rPr>
              <a:t>Планы развития института ОРВ</a:t>
            </a:r>
          </a:p>
        </p:txBody>
      </p:sp>
      <p:sp>
        <p:nvSpPr>
          <p:cNvPr id="6" name="Пятиугольник 5"/>
          <p:cNvSpPr/>
          <p:nvPr/>
        </p:nvSpPr>
        <p:spPr>
          <a:xfrm>
            <a:off x="611560" y="1268760"/>
            <a:ext cx="2520280" cy="1152128"/>
          </a:xfrm>
          <a:prstGeom prst="homePlat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Председатель Правительства РФ, Медведев Д.А.</a:t>
            </a:r>
            <a:endParaRPr lang="ru-RU" b="1" dirty="0">
              <a:solidFill>
                <a:schemeClr val="tx1"/>
              </a:solidFill>
            </a:endParaRPr>
          </a:p>
        </p:txBody>
      </p:sp>
      <p:sp>
        <p:nvSpPr>
          <p:cNvPr id="7" name="Прямоугольник 6"/>
          <p:cNvSpPr/>
          <p:nvPr/>
        </p:nvSpPr>
        <p:spPr>
          <a:xfrm>
            <a:off x="3203848" y="1196752"/>
            <a:ext cx="5544616" cy="144016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600" dirty="0" smtClean="0">
                <a:solidFill>
                  <a:schemeClr val="tx1"/>
                </a:solidFill>
              </a:rPr>
              <a:t>«С помощью системы оценки регулирующего воздействия проектов нормативно-правовых актов мы должны своевременно выявлять избыточные нормы, которые ведут к необоснованному росту издержек со стороны предпринимателей и сдерживают их инвестиционную активность»</a:t>
            </a:r>
            <a:endParaRPr lang="ru-RU" sz="1600" dirty="0">
              <a:solidFill>
                <a:schemeClr val="tx1"/>
              </a:solidFill>
            </a:endParaRPr>
          </a:p>
        </p:txBody>
      </p:sp>
      <p:sp>
        <p:nvSpPr>
          <p:cNvPr id="8" name="Пятиугольник 7"/>
          <p:cNvSpPr/>
          <p:nvPr/>
        </p:nvSpPr>
        <p:spPr>
          <a:xfrm>
            <a:off x="611560" y="2996952"/>
            <a:ext cx="2520280" cy="1152128"/>
          </a:xfrm>
          <a:prstGeom prst="homePlat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Министр экономического развития РФ, Белоусов А.Р.</a:t>
            </a:r>
            <a:endParaRPr lang="ru-RU" b="1" dirty="0">
              <a:solidFill>
                <a:schemeClr val="tx1"/>
              </a:solidFill>
            </a:endParaRPr>
          </a:p>
        </p:txBody>
      </p:sp>
      <p:sp>
        <p:nvSpPr>
          <p:cNvPr id="9" name="Прямоугольник 8"/>
          <p:cNvSpPr/>
          <p:nvPr/>
        </p:nvSpPr>
        <p:spPr>
          <a:xfrm>
            <a:off x="3203848" y="2780928"/>
            <a:ext cx="5544616" cy="151216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600" dirty="0" smtClean="0">
                <a:solidFill>
                  <a:schemeClr val="tx1"/>
                </a:solidFill>
              </a:rPr>
              <a:t>«Необходимо кардинально преобразовать процесс, когда подготовка каждого нормативного акта основывается на анализе существующих альтернатив и осознанном выборе наилучшей из них. Это современный общепринятый подход к нормотворчеству, процесс подготовки актов должен быть максимально прозрачным и публичным»</a:t>
            </a:r>
            <a:endParaRPr lang="ru-RU" sz="1600" dirty="0">
              <a:solidFill>
                <a:schemeClr val="tx1"/>
              </a:solidFill>
            </a:endParaRPr>
          </a:p>
        </p:txBody>
      </p:sp>
      <p:sp>
        <p:nvSpPr>
          <p:cNvPr id="11" name="Пятиугольник 10"/>
          <p:cNvSpPr/>
          <p:nvPr/>
        </p:nvSpPr>
        <p:spPr>
          <a:xfrm>
            <a:off x="611560" y="4941168"/>
            <a:ext cx="2520280" cy="1152128"/>
          </a:xfrm>
          <a:prstGeom prst="homePlat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Указ Президента РФ от 7 мая 2012 г. N 601</a:t>
            </a:r>
          </a:p>
        </p:txBody>
      </p:sp>
      <p:sp>
        <p:nvSpPr>
          <p:cNvPr id="12" name="Прямоугольник 11"/>
          <p:cNvSpPr/>
          <p:nvPr/>
        </p:nvSpPr>
        <p:spPr>
          <a:xfrm>
            <a:off x="3203848" y="4437112"/>
            <a:ext cx="5544616" cy="223224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600" dirty="0" smtClean="0">
                <a:solidFill>
                  <a:schemeClr val="tx1"/>
                </a:solidFill>
              </a:rPr>
              <a:t>1. Переход к модели проведения ОРВ непосредственно ведомствами («ОРВ на ранней стадии»);</a:t>
            </a:r>
          </a:p>
          <a:p>
            <a:pPr algn="just"/>
            <a:r>
              <a:rPr lang="ru-RU" sz="1600" dirty="0" smtClean="0">
                <a:solidFill>
                  <a:schemeClr val="tx1"/>
                </a:solidFill>
              </a:rPr>
              <a:t>2. Расширение сферы применения процедур ОРВ (нормативные акты в области налогового и таможенного администрирования);</a:t>
            </a:r>
          </a:p>
          <a:p>
            <a:pPr algn="just"/>
            <a:r>
              <a:rPr lang="ru-RU" sz="1600" dirty="0" smtClean="0">
                <a:solidFill>
                  <a:schemeClr val="tx1"/>
                </a:solidFill>
              </a:rPr>
              <a:t>3. Дальнейшее развитие ОРВ в субъектах РФ и органах местного самоуправления;</a:t>
            </a:r>
          </a:p>
          <a:p>
            <a:pPr algn="just"/>
            <a:r>
              <a:rPr lang="ru-RU" sz="1600" dirty="0" smtClean="0">
                <a:solidFill>
                  <a:schemeClr val="tx1"/>
                </a:solidFill>
              </a:rPr>
              <a:t>4. Внедрение процедур ОРВ при подготовке законопроектов ко второму чтению</a:t>
            </a:r>
            <a:endParaRPr lang="ru-RU" sz="1600"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нисип_шаблон">
  <a:themeElements>
    <a:clrScheme name="НИСИПП">
      <a:dk1>
        <a:sysClr val="windowText" lastClr="000000"/>
      </a:dk1>
      <a:lt1>
        <a:sysClr val="window" lastClr="FFFFFF"/>
      </a:lt1>
      <a:dk2>
        <a:srgbClr val="548DD4"/>
      </a:dk2>
      <a:lt2>
        <a:srgbClr val="C5750B"/>
      </a:lt2>
      <a:accent1>
        <a:srgbClr val="F9AD23"/>
      </a:accent1>
      <a:accent2>
        <a:srgbClr val="E79707"/>
      </a:accent2>
      <a:accent3>
        <a:srgbClr val="9BBB59"/>
      </a:accent3>
      <a:accent4>
        <a:srgbClr val="8064A2"/>
      </a:accent4>
      <a:accent5>
        <a:srgbClr val="4BACC6"/>
      </a:accent5>
      <a:accent6>
        <a:srgbClr val="F79646"/>
      </a:accent6>
      <a:hlink>
        <a:srgbClr val="595959"/>
      </a:hlink>
      <a:folHlink>
        <a:srgbClr val="595959"/>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2835</TotalTime>
  <Words>1455</Words>
  <Application>Microsoft Office PowerPoint</Application>
  <PresentationFormat>Экран (4:3)</PresentationFormat>
  <Paragraphs>157</Paragraphs>
  <Slides>11</Slides>
  <Notes>8</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11</vt:i4>
      </vt:variant>
    </vt:vector>
  </HeadingPairs>
  <TitlesOfParts>
    <vt:vector size="13" baseType="lpstr">
      <vt:lpstr>нисип_шаблон</vt:lpstr>
      <vt:lpstr>Рисунок</vt:lpstr>
      <vt:lpstr>Слайд 1</vt:lpstr>
      <vt:lpstr>Мониторинг внедрения института оценки регулирующего воздействия в механизм принятия решений  в субъектах Российской Федерации</vt:lpstr>
      <vt:lpstr>Институт оценки регулирующего воздействия на федеральном уровне </vt:lpstr>
      <vt:lpstr>Динамика заключений и предметная область ОРВ на федеральном уровне</vt:lpstr>
      <vt:lpstr>Цель, параметры, источники информации, периодичность мониторинга внедрения института ОРВ в субъектах РФ</vt:lpstr>
      <vt:lpstr>ТОП-10 регионов по внедрению института оценки регулирующего воздействия</vt:lpstr>
      <vt:lpstr>ТОП-10 регионов по внедрению ОРВ в разрезе наличия показателей</vt:lpstr>
      <vt:lpstr>Уровень развития института ОРВ по различным показателям оценки в целом по регионам</vt:lpstr>
      <vt:lpstr>Планы развития института ОРВ</vt:lpstr>
      <vt:lpstr>Планы развития мониторинга института ОРВ в субъектах РФ</vt:lpstr>
      <vt:lpstr>Слайд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Microsoft</dc:creator>
  <cp:lastModifiedBy>user</cp:lastModifiedBy>
  <cp:revision>674</cp:revision>
  <dcterms:created xsi:type="dcterms:W3CDTF">2010-02-01T10:58:48Z</dcterms:created>
  <dcterms:modified xsi:type="dcterms:W3CDTF">2012-10-19T14:05:23Z</dcterms:modified>
</cp:coreProperties>
</file>