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37AA-7499-4886-8AD4-3A245FCDC589}" type="datetimeFigureOut">
              <a:rPr lang="ru-RU" smtClean="0"/>
              <a:pPr/>
              <a:t>06.06.2012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B0E7-9552-4D5A-AD6D-4F32DC497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37AA-7499-4886-8AD4-3A245FCDC589}" type="datetimeFigureOut">
              <a:rPr lang="ru-RU" smtClean="0"/>
              <a:pPr/>
              <a:t>06.06.2012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B0E7-9552-4D5A-AD6D-4F32DC497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37AA-7499-4886-8AD4-3A245FCDC589}" type="datetimeFigureOut">
              <a:rPr lang="ru-RU" smtClean="0"/>
              <a:pPr/>
              <a:t>06.06.2012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B0E7-9552-4D5A-AD6D-4F32DC497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37AA-7499-4886-8AD4-3A245FCDC589}" type="datetimeFigureOut">
              <a:rPr lang="ru-RU" smtClean="0"/>
              <a:pPr/>
              <a:t>06.06.2012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B0E7-9552-4D5A-AD6D-4F32DC497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37AA-7499-4886-8AD4-3A245FCDC589}" type="datetimeFigureOut">
              <a:rPr lang="ru-RU" smtClean="0"/>
              <a:pPr/>
              <a:t>06.06.2012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B0E7-9552-4D5A-AD6D-4F32DC497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37AA-7499-4886-8AD4-3A245FCDC589}" type="datetimeFigureOut">
              <a:rPr lang="ru-RU" smtClean="0"/>
              <a:pPr/>
              <a:t>06.06.2012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B0E7-9552-4D5A-AD6D-4F32DC497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37AA-7499-4886-8AD4-3A245FCDC589}" type="datetimeFigureOut">
              <a:rPr lang="ru-RU" smtClean="0"/>
              <a:pPr/>
              <a:t>06.06.2012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B0E7-9552-4D5A-AD6D-4F32DC497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37AA-7499-4886-8AD4-3A245FCDC589}" type="datetimeFigureOut">
              <a:rPr lang="ru-RU" smtClean="0"/>
              <a:pPr/>
              <a:t>06.06.2012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B0E7-9552-4D5A-AD6D-4F32DC497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37AA-7499-4886-8AD4-3A245FCDC589}" type="datetimeFigureOut">
              <a:rPr lang="ru-RU" smtClean="0"/>
              <a:pPr/>
              <a:t>06.06.2012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B0E7-9552-4D5A-AD6D-4F32DC497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37AA-7499-4886-8AD4-3A245FCDC589}" type="datetimeFigureOut">
              <a:rPr lang="ru-RU" smtClean="0"/>
              <a:pPr/>
              <a:t>06.06.2012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B0E7-9552-4D5A-AD6D-4F32DC497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37AA-7499-4886-8AD4-3A245FCDC589}" type="datetimeFigureOut">
              <a:rPr lang="ru-RU" smtClean="0"/>
              <a:pPr/>
              <a:t>06.06.2012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B0E7-9552-4D5A-AD6D-4F32DC497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837AA-7499-4886-8AD4-3A245FCDC589}" type="datetimeFigureOut">
              <a:rPr lang="ru-RU" smtClean="0"/>
              <a:pPr/>
              <a:t>06.06.2012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5B0E7-9552-4D5A-AD6D-4F32DC497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rello_IT_slides_16-9_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rello_IT_slides_16-9_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rello_IT_slides_16-9_1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rello_IT_slides_16-9_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rello_IT_slides_16-9_1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rello_IT_slides_16-9_1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rello_IT_slides_16-9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rello_IT_slides_16-9_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rello_IT_slides_16-9_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rello_IT_slides_16-9_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rello_IT_slides_16-9_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rello_IT_slides_16-9_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rello_IT_slides_16-9_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rello_IT_slides_16-9_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0</Words>
  <Application>Microsoft Office PowerPoint</Application>
  <PresentationFormat>On-screen Show (16:9)</PresentationFormat>
  <Paragraphs>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stepan</dc:creator>
  <cp:lastModifiedBy>stepan</cp:lastModifiedBy>
  <cp:revision>14</cp:revision>
  <dcterms:created xsi:type="dcterms:W3CDTF">2012-06-06T07:08:59Z</dcterms:created>
  <dcterms:modified xsi:type="dcterms:W3CDTF">2012-06-06T12:56:41Z</dcterms:modified>
</cp:coreProperties>
</file>