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4" r:id="rId2"/>
    <p:sldId id="363" r:id="rId3"/>
    <p:sldId id="265" r:id="rId4"/>
    <p:sldId id="361" r:id="rId5"/>
    <p:sldId id="34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B5B"/>
    <a:srgbClr val="970000"/>
    <a:srgbClr val="E79707"/>
    <a:srgbClr val="FDE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8" autoAdjust="0"/>
    <p:restoredTop sz="94458" autoAdjust="0"/>
  </p:normalViewPr>
  <p:slideViewPr>
    <p:cSldViewPr>
      <p:cViewPr>
        <p:scale>
          <a:sx n="66" d="100"/>
          <a:sy n="66" d="100"/>
        </p:scale>
        <p:origin x="-1182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2"/>
    </p:cViewPr>
  </p:sorterViewPr>
  <p:notesViewPr>
    <p:cSldViewPr>
      <p:cViewPr varScale="1">
        <p:scale>
          <a:sx n="77" d="100"/>
          <a:sy n="77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CF9F6-5850-431F-AE84-CD5F1047478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CEEA8-9E20-4611-96A8-2ACB697CDD4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Традиционные подходы</a:t>
          </a:r>
          <a:endParaRPr lang="ru-RU" sz="2000" b="1" dirty="0">
            <a:solidFill>
              <a:schemeClr val="tx1"/>
            </a:solidFill>
          </a:endParaRPr>
        </a:p>
      </dgm:t>
    </dgm:pt>
    <dgm:pt modelId="{5B27BF04-C226-4F68-9287-D9896004AA9F}" type="parTrans" cxnId="{93B1E326-9D33-4F11-A5A0-5CA3CD5E4B83}">
      <dgm:prSet/>
      <dgm:spPr/>
      <dgm:t>
        <a:bodyPr/>
        <a:lstStyle/>
        <a:p>
          <a:endParaRPr lang="ru-RU"/>
        </a:p>
      </dgm:t>
    </dgm:pt>
    <dgm:pt modelId="{1ADC71EA-274D-4536-8C9E-C8DF92C8B2EA}" type="sibTrans" cxnId="{93B1E326-9D33-4F11-A5A0-5CA3CD5E4B83}">
      <dgm:prSet/>
      <dgm:spPr/>
      <dgm:t>
        <a:bodyPr/>
        <a:lstStyle/>
        <a:p>
          <a:endParaRPr lang="ru-RU"/>
        </a:p>
      </dgm:t>
    </dgm:pt>
    <dgm:pt modelId="{BE249A1B-873B-4942-BC31-1A285FAEF09D}">
      <dgm:prSet phldrT="[Текст]" custT="1"/>
      <dgm:spPr/>
      <dgm:t>
        <a:bodyPr/>
        <a:lstStyle/>
        <a:p>
          <a:r>
            <a:rPr lang="ru-RU" sz="2200" b="1" dirty="0" smtClean="0"/>
            <a:t>Опросы</a:t>
          </a:r>
          <a:endParaRPr lang="ru-RU" sz="2200" b="1" dirty="0"/>
        </a:p>
      </dgm:t>
    </dgm:pt>
    <dgm:pt modelId="{9B8BB053-A4E0-4BC0-B408-992FA1EBE723}" type="parTrans" cxnId="{0C216DE2-6C3C-4C98-8214-882B8AFAC8C6}">
      <dgm:prSet/>
      <dgm:spPr/>
      <dgm:t>
        <a:bodyPr/>
        <a:lstStyle/>
        <a:p>
          <a:endParaRPr lang="ru-RU"/>
        </a:p>
      </dgm:t>
    </dgm:pt>
    <dgm:pt modelId="{55AAE9E3-5576-4889-8C9C-BF742781F9CB}" type="sibTrans" cxnId="{0C216DE2-6C3C-4C98-8214-882B8AFAC8C6}">
      <dgm:prSet/>
      <dgm:spPr/>
      <dgm:t>
        <a:bodyPr/>
        <a:lstStyle/>
        <a:p>
          <a:endParaRPr lang="ru-RU"/>
        </a:p>
      </dgm:t>
    </dgm:pt>
    <dgm:pt modelId="{BB56BE15-B711-41C7-9085-33B2D7C8ABD4}">
      <dgm:prSet phldrT="[Текст]" custT="1"/>
      <dgm:spPr/>
      <dgm:t>
        <a:bodyPr/>
        <a:lstStyle/>
        <a:p>
          <a:r>
            <a:rPr lang="ru-RU" sz="2200" b="1" dirty="0" err="1" smtClean="0"/>
            <a:t>Фокус-группы</a:t>
          </a:r>
          <a:endParaRPr lang="ru-RU" sz="2200" b="1" dirty="0"/>
        </a:p>
      </dgm:t>
    </dgm:pt>
    <dgm:pt modelId="{FC62C2E6-004D-44ED-BC23-62B27B641279}" type="parTrans" cxnId="{C394285C-E33A-4CB8-91EC-0F5CE92E03AE}">
      <dgm:prSet/>
      <dgm:spPr/>
      <dgm:t>
        <a:bodyPr/>
        <a:lstStyle/>
        <a:p>
          <a:endParaRPr lang="ru-RU"/>
        </a:p>
      </dgm:t>
    </dgm:pt>
    <dgm:pt modelId="{5D71D743-2105-4BA7-8D0D-6DEDAEAA1797}" type="sibTrans" cxnId="{C394285C-E33A-4CB8-91EC-0F5CE92E03AE}">
      <dgm:prSet/>
      <dgm:spPr/>
      <dgm:t>
        <a:bodyPr/>
        <a:lstStyle/>
        <a:p>
          <a:endParaRPr lang="ru-RU"/>
        </a:p>
      </dgm:t>
    </dgm:pt>
    <dgm:pt modelId="{6D0C34FB-511E-473D-A6D7-0490E445A859}">
      <dgm:prSet custT="1"/>
      <dgm:spPr/>
      <dgm:t>
        <a:bodyPr/>
        <a:lstStyle/>
        <a:p>
          <a:r>
            <a:rPr lang="ru-RU" sz="2200" b="1" dirty="0" smtClean="0"/>
            <a:t>Анализ вторичных источников</a:t>
          </a:r>
          <a:endParaRPr lang="ru-RU" sz="2200" b="1" dirty="0"/>
        </a:p>
      </dgm:t>
    </dgm:pt>
    <dgm:pt modelId="{3D8E8700-C20C-44DA-B833-3F591A564BAF}" type="parTrans" cxnId="{C7F6A371-2B77-4F52-9671-082719BB7712}">
      <dgm:prSet/>
      <dgm:spPr/>
      <dgm:t>
        <a:bodyPr/>
        <a:lstStyle/>
        <a:p>
          <a:endParaRPr lang="ru-RU"/>
        </a:p>
      </dgm:t>
    </dgm:pt>
    <dgm:pt modelId="{05756E79-979D-43D9-8441-3BAC2ECA3A56}" type="sibTrans" cxnId="{C7F6A371-2B77-4F52-9671-082719BB7712}">
      <dgm:prSet/>
      <dgm:spPr/>
      <dgm:t>
        <a:bodyPr/>
        <a:lstStyle/>
        <a:p>
          <a:endParaRPr lang="ru-RU"/>
        </a:p>
      </dgm:t>
    </dgm:pt>
    <dgm:pt modelId="{53CD5C3F-FDB7-4525-86A1-432545355BFB}" type="pres">
      <dgm:prSet presAssocID="{197CF9F6-5850-431F-AE84-CD5F104747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53C928-1E49-4077-8E71-568ABE81D557}" type="pres">
      <dgm:prSet presAssocID="{7F6CEEA8-9E20-4611-96A8-2ACB697CDD4A}" presName="root" presStyleCnt="0"/>
      <dgm:spPr/>
    </dgm:pt>
    <dgm:pt modelId="{AA3D8FC9-7BFE-4C6A-89AC-9066209C74CA}" type="pres">
      <dgm:prSet presAssocID="{7F6CEEA8-9E20-4611-96A8-2ACB697CDD4A}" presName="rootComposite" presStyleCnt="0"/>
      <dgm:spPr/>
    </dgm:pt>
    <dgm:pt modelId="{18685DD0-B7CD-4F98-B80C-B265EE5E7EAE}" type="pres">
      <dgm:prSet presAssocID="{7F6CEEA8-9E20-4611-96A8-2ACB697CDD4A}" presName="rootText" presStyleLbl="node1" presStyleIdx="0" presStyleCnt="1" custScaleX="113776"/>
      <dgm:spPr/>
      <dgm:t>
        <a:bodyPr/>
        <a:lstStyle/>
        <a:p>
          <a:endParaRPr lang="ru-RU"/>
        </a:p>
      </dgm:t>
    </dgm:pt>
    <dgm:pt modelId="{4245ABBF-44BE-4F6A-A48E-FB1F3154D582}" type="pres">
      <dgm:prSet presAssocID="{7F6CEEA8-9E20-4611-96A8-2ACB697CDD4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C7A41E5-86C4-4230-9723-13AA62DCA401}" type="pres">
      <dgm:prSet presAssocID="{7F6CEEA8-9E20-4611-96A8-2ACB697CDD4A}" presName="childShape" presStyleCnt="0"/>
      <dgm:spPr/>
    </dgm:pt>
    <dgm:pt modelId="{DE2D1FD1-E862-42E2-B968-695251B07675}" type="pres">
      <dgm:prSet presAssocID="{9B8BB053-A4E0-4BC0-B408-992FA1EBE723}" presName="Name13" presStyleLbl="parChTrans1D2" presStyleIdx="0" presStyleCnt="3"/>
      <dgm:spPr/>
      <dgm:t>
        <a:bodyPr/>
        <a:lstStyle/>
        <a:p>
          <a:endParaRPr lang="ru-RU"/>
        </a:p>
      </dgm:t>
    </dgm:pt>
    <dgm:pt modelId="{E89C9715-481A-49EF-9677-4BBD5EBDA7A9}" type="pres">
      <dgm:prSet presAssocID="{BE249A1B-873B-4942-BC31-1A285FAEF09D}" presName="childText" presStyleLbl="bgAcc1" presStyleIdx="0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3C805-0136-486D-AF0C-D02F4208A4BE}" type="pres">
      <dgm:prSet presAssocID="{FC62C2E6-004D-44ED-BC23-62B27B64127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79C275E-5153-4C96-AD26-2C8F97310F3D}" type="pres">
      <dgm:prSet presAssocID="{BB56BE15-B711-41C7-9085-33B2D7C8ABD4}" presName="childText" presStyleLbl="bgAcc1" presStyleIdx="1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19E5B-491E-4831-A1A5-5FC418B32B0E}" type="pres">
      <dgm:prSet presAssocID="{3D8E8700-C20C-44DA-B833-3F591A564BAF}" presName="Name13" presStyleLbl="parChTrans1D2" presStyleIdx="2" presStyleCnt="3"/>
      <dgm:spPr/>
      <dgm:t>
        <a:bodyPr/>
        <a:lstStyle/>
        <a:p>
          <a:endParaRPr lang="ru-RU"/>
        </a:p>
      </dgm:t>
    </dgm:pt>
    <dgm:pt modelId="{139D6155-8F72-4AE5-A2B7-5B6C3666F306}" type="pres">
      <dgm:prSet presAssocID="{6D0C34FB-511E-473D-A6D7-0490E445A859}" presName="childText" presStyleLbl="bgAcc1" presStyleIdx="2" presStyleCnt="3" custScaleX="163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4CB87C-7E0E-4DFA-9EA1-F947ED5A3E2B}" type="presOf" srcId="{197CF9F6-5850-431F-AE84-CD5F1047478D}" destId="{53CD5C3F-FDB7-4525-86A1-432545355BFB}" srcOrd="0" destOrd="0" presId="urn:microsoft.com/office/officeart/2005/8/layout/hierarchy3"/>
    <dgm:cxn modelId="{C394285C-E33A-4CB8-91EC-0F5CE92E03AE}" srcId="{7F6CEEA8-9E20-4611-96A8-2ACB697CDD4A}" destId="{BB56BE15-B711-41C7-9085-33B2D7C8ABD4}" srcOrd="1" destOrd="0" parTransId="{FC62C2E6-004D-44ED-BC23-62B27B641279}" sibTransId="{5D71D743-2105-4BA7-8D0D-6DEDAEAA1797}"/>
    <dgm:cxn modelId="{C7F6A371-2B77-4F52-9671-082719BB7712}" srcId="{7F6CEEA8-9E20-4611-96A8-2ACB697CDD4A}" destId="{6D0C34FB-511E-473D-A6D7-0490E445A859}" srcOrd="2" destOrd="0" parTransId="{3D8E8700-C20C-44DA-B833-3F591A564BAF}" sibTransId="{05756E79-979D-43D9-8441-3BAC2ECA3A56}"/>
    <dgm:cxn modelId="{6E900E6B-FC1A-4390-B7C0-831EED1D2767}" type="presOf" srcId="{7F6CEEA8-9E20-4611-96A8-2ACB697CDD4A}" destId="{18685DD0-B7CD-4F98-B80C-B265EE5E7EAE}" srcOrd="0" destOrd="0" presId="urn:microsoft.com/office/officeart/2005/8/layout/hierarchy3"/>
    <dgm:cxn modelId="{0C216DE2-6C3C-4C98-8214-882B8AFAC8C6}" srcId="{7F6CEEA8-9E20-4611-96A8-2ACB697CDD4A}" destId="{BE249A1B-873B-4942-BC31-1A285FAEF09D}" srcOrd="0" destOrd="0" parTransId="{9B8BB053-A4E0-4BC0-B408-992FA1EBE723}" sibTransId="{55AAE9E3-5576-4889-8C9C-BF742781F9CB}"/>
    <dgm:cxn modelId="{A2B523F8-497D-4F6C-A731-91DC58569C4C}" type="presOf" srcId="{7F6CEEA8-9E20-4611-96A8-2ACB697CDD4A}" destId="{4245ABBF-44BE-4F6A-A48E-FB1F3154D582}" srcOrd="1" destOrd="0" presId="urn:microsoft.com/office/officeart/2005/8/layout/hierarchy3"/>
    <dgm:cxn modelId="{93B1E326-9D33-4F11-A5A0-5CA3CD5E4B83}" srcId="{197CF9F6-5850-431F-AE84-CD5F1047478D}" destId="{7F6CEEA8-9E20-4611-96A8-2ACB697CDD4A}" srcOrd="0" destOrd="0" parTransId="{5B27BF04-C226-4F68-9287-D9896004AA9F}" sibTransId="{1ADC71EA-274D-4536-8C9E-C8DF92C8B2EA}"/>
    <dgm:cxn modelId="{8A36A237-A730-4920-AC0F-95157AA14701}" type="presOf" srcId="{9B8BB053-A4E0-4BC0-B408-992FA1EBE723}" destId="{DE2D1FD1-E862-42E2-B968-695251B07675}" srcOrd="0" destOrd="0" presId="urn:microsoft.com/office/officeart/2005/8/layout/hierarchy3"/>
    <dgm:cxn modelId="{F75D0035-C290-4841-BC3A-11F2117C72B1}" type="presOf" srcId="{BB56BE15-B711-41C7-9085-33B2D7C8ABD4}" destId="{D79C275E-5153-4C96-AD26-2C8F97310F3D}" srcOrd="0" destOrd="0" presId="urn:microsoft.com/office/officeart/2005/8/layout/hierarchy3"/>
    <dgm:cxn modelId="{6678C1F5-2222-4863-8332-0C0FE9F71DC5}" type="presOf" srcId="{FC62C2E6-004D-44ED-BC23-62B27B641279}" destId="{82F3C805-0136-486D-AF0C-D02F4208A4BE}" srcOrd="0" destOrd="0" presId="urn:microsoft.com/office/officeart/2005/8/layout/hierarchy3"/>
    <dgm:cxn modelId="{E57E38D5-340C-4904-9F86-F1AA4B645FAA}" type="presOf" srcId="{6D0C34FB-511E-473D-A6D7-0490E445A859}" destId="{139D6155-8F72-4AE5-A2B7-5B6C3666F306}" srcOrd="0" destOrd="0" presId="urn:microsoft.com/office/officeart/2005/8/layout/hierarchy3"/>
    <dgm:cxn modelId="{03B045E1-F291-428C-B05F-949A712CAC30}" type="presOf" srcId="{BE249A1B-873B-4942-BC31-1A285FAEF09D}" destId="{E89C9715-481A-49EF-9677-4BBD5EBDA7A9}" srcOrd="0" destOrd="0" presId="urn:microsoft.com/office/officeart/2005/8/layout/hierarchy3"/>
    <dgm:cxn modelId="{0F473CFC-9DA0-4E6B-952E-5769872C904C}" type="presOf" srcId="{3D8E8700-C20C-44DA-B833-3F591A564BAF}" destId="{9F619E5B-491E-4831-A1A5-5FC418B32B0E}" srcOrd="0" destOrd="0" presId="urn:microsoft.com/office/officeart/2005/8/layout/hierarchy3"/>
    <dgm:cxn modelId="{6DC77DF1-A765-4137-91CE-2AAB919337BC}" type="presParOf" srcId="{53CD5C3F-FDB7-4525-86A1-432545355BFB}" destId="{AD53C928-1E49-4077-8E71-568ABE81D557}" srcOrd="0" destOrd="0" presId="urn:microsoft.com/office/officeart/2005/8/layout/hierarchy3"/>
    <dgm:cxn modelId="{ABE8706E-2851-4C6F-A597-C25627AC2636}" type="presParOf" srcId="{AD53C928-1E49-4077-8E71-568ABE81D557}" destId="{AA3D8FC9-7BFE-4C6A-89AC-9066209C74CA}" srcOrd="0" destOrd="0" presId="urn:microsoft.com/office/officeart/2005/8/layout/hierarchy3"/>
    <dgm:cxn modelId="{5F54B340-42EC-4B13-AF42-A269710058A0}" type="presParOf" srcId="{AA3D8FC9-7BFE-4C6A-89AC-9066209C74CA}" destId="{18685DD0-B7CD-4F98-B80C-B265EE5E7EAE}" srcOrd="0" destOrd="0" presId="urn:microsoft.com/office/officeart/2005/8/layout/hierarchy3"/>
    <dgm:cxn modelId="{459F82F0-1182-4034-8A0F-86C2542F6F5A}" type="presParOf" srcId="{AA3D8FC9-7BFE-4C6A-89AC-9066209C74CA}" destId="{4245ABBF-44BE-4F6A-A48E-FB1F3154D582}" srcOrd="1" destOrd="0" presId="urn:microsoft.com/office/officeart/2005/8/layout/hierarchy3"/>
    <dgm:cxn modelId="{FE9E9A74-9E5C-4AFD-8ADD-4F709CA9F6F6}" type="presParOf" srcId="{AD53C928-1E49-4077-8E71-568ABE81D557}" destId="{EC7A41E5-86C4-4230-9723-13AA62DCA401}" srcOrd="1" destOrd="0" presId="urn:microsoft.com/office/officeart/2005/8/layout/hierarchy3"/>
    <dgm:cxn modelId="{1DC8B6B0-0EAF-4C36-9249-159E2AE67BE1}" type="presParOf" srcId="{EC7A41E5-86C4-4230-9723-13AA62DCA401}" destId="{DE2D1FD1-E862-42E2-B968-695251B07675}" srcOrd="0" destOrd="0" presId="urn:microsoft.com/office/officeart/2005/8/layout/hierarchy3"/>
    <dgm:cxn modelId="{07DAD3A3-F846-4652-859A-4BFC76749177}" type="presParOf" srcId="{EC7A41E5-86C4-4230-9723-13AA62DCA401}" destId="{E89C9715-481A-49EF-9677-4BBD5EBDA7A9}" srcOrd="1" destOrd="0" presId="urn:microsoft.com/office/officeart/2005/8/layout/hierarchy3"/>
    <dgm:cxn modelId="{1A8E7EC4-C040-4854-B6B2-DC9699E1FF02}" type="presParOf" srcId="{EC7A41E5-86C4-4230-9723-13AA62DCA401}" destId="{82F3C805-0136-486D-AF0C-D02F4208A4BE}" srcOrd="2" destOrd="0" presId="urn:microsoft.com/office/officeart/2005/8/layout/hierarchy3"/>
    <dgm:cxn modelId="{45D484B3-4A77-4B9F-9D1E-F4E86BBDC054}" type="presParOf" srcId="{EC7A41E5-86C4-4230-9723-13AA62DCA401}" destId="{D79C275E-5153-4C96-AD26-2C8F97310F3D}" srcOrd="3" destOrd="0" presId="urn:microsoft.com/office/officeart/2005/8/layout/hierarchy3"/>
    <dgm:cxn modelId="{43BEAD3E-5370-451E-B659-28FA2669B3C2}" type="presParOf" srcId="{EC7A41E5-86C4-4230-9723-13AA62DCA401}" destId="{9F619E5B-491E-4831-A1A5-5FC418B32B0E}" srcOrd="4" destOrd="0" presId="urn:microsoft.com/office/officeart/2005/8/layout/hierarchy3"/>
    <dgm:cxn modelId="{DD2BA1FB-F190-47F8-85E4-01FF9B345414}" type="presParOf" srcId="{EC7A41E5-86C4-4230-9723-13AA62DCA401}" destId="{139D6155-8F72-4AE5-A2B7-5B6C3666F306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7CF9F6-5850-431F-AE84-CD5F1047478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CEEA8-9E20-4611-96A8-2ACB697CDD4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Новаторские подходы</a:t>
          </a:r>
          <a:endParaRPr lang="ru-RU" sz="2000" b="1" dirty="0">
            <a:solidFill>
              <a:schemeClr val="tx1"/>
            </a:solidFill>
          </a:endParaRPr>
        </a:p>
      </dgm:t>
    </dgm:pt>
    <dgm:pt modelId="{5B27BF04-C226-4F68-9287-D9896004AA9F}" type="parTrans" cxnId="{93B1E326-9D33-4F11-A5A0-5CA3CD5E4B83}">
      <dgm:prSet/>
      <dgm:spPr/>
      <dgm:t>
        <a:bodyPr/>
        <a:lstStyle/>
        <a:p>
          <a:endParaRPr lang="ru-RU"/>
        </a:p>
      </dgm:t>
    </dgm:pt>
    <dgm:pt modelId="{1ADC71EA-274D-4536-8C9E-C8DF92C8B2EA}" type="sibTrans" cxnId="{93B1E326-9D33-4F11-A5A0-5CA3CD5E4B83}">
      <dgm:prSet/>
      <dgm:spPr/>
      <dgm:t>
        <a:bodyPr/>
        <a:lstStyle/>
        <a:p>
          <a:endParaRPr lang="ru-RU"/>
        </a:p>
      </dgm:t>
    </dgm:pt>
    <dgm:pt modelId="{BE249A1B-873B-4942-BC31-1A285FAEF09D}">
      <dgm:prSet phldrT="[Текст]" custT="1"/>
      <dgm:spPr/>
      <dgm:t>
        <a:bodyPr/>
        <a:lstStyle/>
        <a:p>
          <a:r>
            <a:rPr lang="ru-RU" sz="2200" b="1" dirty="0" smtClean="0"/>
            <a:t>«Тайный покупатель»</a:t>
          </a:r>
          <a:endParaRPr lang="ru-RU" sz="2200" b="1" dirty="0"/>
        </a:p>
      </dgm:t>
    </dgm:pt>
    <dgm:pt modelId="{9B8BB053-A4E0-4BC0-B408-992FA1EBE723}" type="parTrans" cxnId="{0C216DE2-6C3C-4C98-8214-882B8AFAC8C6}">
      <dgm:prSet/>
      <dgm:spPr/>
      <dgm:t>
        <a:bodyPr/>
        <a:lstStyle/>
        <a:p>
          <a:endParaRPr lang="ru-RU"/>
        </a:p>
      </dgm:t>
    </dgm:pt>
    <dgm:pt modelId="{55AAE9E3-5576-4889-8C9C-BF742781F9CB}" type="sibTrans" cxnId="{0C216DE2-6C3C-4C98-8214-882B8AFAC8C6}">
      <dgm:prSet/>
      <dgm:spPr/>
      <dgm:t>
        <a:bodyPr/>
        <a:lstStyle/>
        <a:p>
          <a:endParaRPr lang="ru-RU"/>
        </a:p>
      </dgm:t>
    </dgm:pt>
    <dgm:pt modelId="{BB56BE15-B711-41C7-9085-33B2D7C8ABD4}">
      <dgm:prSet phldrT="[Текст]" custT="1"/>
      <dgm:spPr/>
      <dgm:t>
        <a:bodyPr/>
        <a:lstStyle/>
        <a:p>
          <a:r>
            <a:rPr lang="ru-RU" sz="2100" b="1" dirty="0" smtClean="0"/>
            <a:t>Специальные </a:t>
          </a:r>
          <a:r>
            <a:rPr lang="ru-RU" sz="2100" b="1" dirty="0" err="1" smtClean="0"/>
            <a:t>он-лайн</a:t>
          </a:r>
          <a:r>
            <a:rPr lang="ru-RU" sz="2100" b="1" dirty="0" smtClean="0"/>
            <a:t> сервисы – «Калькуляторы услуг»</a:t>
          </a:r>
          <a:endParaRPr lang="ru-RU" sz="2100" b="1" dirty="0"/>
        </a:p>
      </dgm:t>
    </dgm:pt>
    <dgm:pt modelId="{FC62C2E6-004D-44ED-BC23-62B27B641279}" type="parTrans" cxnId="{C394285C-E33A-4CB8-91EC-0F5CE92E03AE}">
      <dgm:prSet/>
      <dgm:spPr/>
      <dgm:t>
        <a:bodyPr/>
        <a:lstStyle/>
        <a:p>
          <a:endParaRPr lang="ru-RU"/>
        </a:p>
      </dgm:t>
    </dgm:pt>
    <dgm:pt modelId="{5D71D743-2105-4BA7-8D0D-6DEDAEAA1797}" type="sibTrans" cxnId="{C394285C-E33A-4CB8-91EC-0F5CE92E03AE}">
      <dgm:prSet/>
      <dgm:spPr/>
      <dgm:t>
        <a:bodyPr/>
        <a:lstStyle/>
        <a:p>
          <a:endParaRPr lang="ru-RU"/>
        </a:p>
      </dgm:t>
    </dgm:pt>
    <dgm:pt modelId="{B2BFCF71-B0ED-4CED-B635-3497A60AF1F7}">
      <dgm:prSet custT="1"/>
      <dgm:spPr/>
      <dgm:t>
        <a:bodyPr/>
        <a:lstStyle/>
        <a:p>
          <a:r>
            <a:rPr lang="ru-RU" sz="2200" b="1" dirty="0" smtClean="0"/>
            <a:t>Определение типовой траектории </a:t>
          </a:r>
          <a:endParaRPr lang="ru-RU" sz="2200" b="1" dirty="0"/>
        </a:p>
      </dgm:t>
    </dgm:pt>
    <dgm:pt modelId="{18444CFD-A80A-4394-9ACA-C162015E237D}" type="parTrans" cxnId="{4AE5A412-075A-42AF-AD7D-DB98F9CC0D29}">
      <dgm:prSet/>
      <dgm:spPr/>
      <dgm:t>
        <a:bodyPr/>
        <a:lstStyle/>
        <a:p>
          <a:endParaRPr lang="ru-RU"/>
        </a:p>
      </dgm:t>
    </dgm:pt>
    <dgm:pt modelId="{30AFED7A-FE5E-4B11-A7AA-4B1E3592C05F}" type="sibTrans" cxnId="{4AE5A412-075A-42AF-AD7D-DB98F9CC0D29}">
      <dgm:prSet/>
      <dgm:spPr/>
      <dgm:t>
        <a:bodyPr/>
        <a:lstStyle/>
        <a:p>
          <a:endParaRPr lang="ru-RU"/>
        </a:p>
      </dgm:t>
    </dgm:pt>
    <dgm:pt modelId="{53CD5C3F-FDB7-4525-86A1-432545355BFB}" type="pres">
      <dgm:prSet presAssocID="{197CF9F6-5850-431F-AE84-CD5F104747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D53C928-1E49-4077-8E71-568ABE81D557}" type="pres">
      <dgm:prSet presAssocID="{7F6CEEA8-9E20-4611-96A8-2ACB697CDD4A}" presName="root" presStyleCnt="0"/>
      <dgm:spPr/>
    </dgm:pt>
    <dgm:pt modelId="{AA3D8FC9-7BFE-4C6A-89AC-9066209C74CA}" type="pres">
      <dgm:prSet presAssocID="{7F6CEEA8-9E20-4611-96A8-2ACB697CDD4A}" presName="rootComposite" presStyleCnt="0"/>
      <dgm:spPr/>
    </dgm:pt>
    <dgm:pt modelId="{18685DD0-B7CD-4F98-B80C-B265EE5E7EAE}" type="pres">
      <dgm:prSet presAssocID="{7F6CEEA8-9E20-4611-96A8-2ACB697CDD4A}" presName="rootText" presStyleLbl="node1" presStyleIdx="0" presStyleCnt="1" custScaleX="113776"/>
      <dgm:spPr/>
      <dgm:t>
        <a:bodyPr/>
        <a:lstStyle/>
        <a:p>
          <a:endParaRPr lang="ru-RU"/>
        </a:p>
      </dgm:t>
    </dgm:pt>
    <dgm:pt modelId="{4245ABBF-44BE-4F6A-A48E-FB1F3154D582}" type="pres">
      <dgm:prSet presAssocID="{7F6CEEA8-9E20-4611-96A8-2ACB697CDD4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C7A41E5-86C4-4230-9723-13AA62DCA401}" type="pres">
      <dgm:prSet presAssocID="{7F6CEEA8-9E20-4611-96A8-2ACB697CDD4A}" presName="childShape" presStyleCnt="0"/>
      <dgm:spPr/>
    </dgm:pt>
    <dgm:pt modelId="{DE2D1FD1-E862-42E2-B968-695251B07675}" type="pres">
      <dgm:prSet presAssocID="{9B8BB053-A4E0-4BC0-B408-992FA1EBE723}" presName="Name13" presStyleLbl="parChTrans1D2" presStyleIdx="0" presStyleCnt="3"/>
      <dgm:spPr/>
      <dgm:t>
        <a:bodyPr/>
        <a:lstStyle/>
        <a:p>
          <a:endParaRPr lang="ru-RU"/>
        </a:p>
      </dgm:t>
    </dgm:pt>
    <dgm:pt modelId="{E89C9715-481A-49EF-9677-4BBD5EBDA7A9}" type="pres">
      <dgm:prSet presAssocID="{BE249A1B-873B-4942-BC31-1A285FAEF09D}" presName="childText" presStyleLbl="bgAcc1" presStyleIdx="0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3C805-0136-486D-AF0C-D02F4208A4BE}" type="pres">
      <dgm:prSet presAssocID="{FC62C2E6-004D-44ED-BC23-62B27B64127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79C275E-5153-4C96-AD26-2C8F97310F3D}" type="pres">
      <dgm:prSet presAssocID="{BB56BE15-B711-41C7-9085-33B2D7C8ABD4}" presName="childText" presStyleLbl="bgAcc1" presStyleIdx="1" presStyleCnt="3" custScaleX="15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DFDD3-480B-4ECA-A972-7CDA4365207F}" type="pres">
      <dgm:prSet presAssocID="{18444CFD-A80A-4394-9ACA-C162015E237D}" presName="Name13" presStyleLbl="parChTrans1D2" presStyleIdx="2" presStyleCnt="3"/>
      <dgm:spPr/>
      <dgm:t>
        <a:bodyPr/>
        <a:lstStyle/>
        <a:p>
          <a:endParaRPr lang="ru-RU"/>
        </a:p>
      </dgm:t>
    </dgm:pt>
    <dgm:pt modelId="{0830A1F0-9C44-406D-A0B3-EF95A247727F}" type="pres">
      <dgm:prSet presAssocID="{B2BFCF71-B0ED-4CED-B635-3497A60AF1F7}" presName="childText" presStyleLbl="bgAcc1" presStyleIdx="2" presStyleCnt="3" custScaleX="163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59DEDC-94B9-4663-A0E9-739E7EEF597A}" type="presOf" srcId="{7F6CEEA8-9E20-4611-96A8-2ACB697CDD4A}" destId="{18685DD0-B7CD-4F98-B80C-B265EE5E7EAE}" srcOrd="0" destOrd="0" presId="urn:microsoft.com/office/officeart/2005/8/layout/hierarchy3"/>
    <dgm:cxn modelId="{C394285C-E33A-4CB8-91EC-0F5CE92E03AE}" srcId="{7F6CEEA8-9E20-4611-96A8-2ACB697CDD4A}" destId="{BB56BE15-B711-41C7-9085-33B2D7C8ABD4}" srcOrd="1" destOrd="0" parTransId="{FC62C2E6-004D-44ED-BC23-62B27B641279}" sibTransId="{5D71D743-2105-4BA7-8D0D-6DEDAEAA1797}"/>
    <dgm:cxn modelId="{0C216DE2-6C3C-4C98-8214-882B8AFAC8C6}" srcId="{7F6CEEA8-9E20-4611-96A8-2ACB697CDD4A}" destId="{BE249A1B-873B-4942-BC31-1A285FAEF09D}" srcOrd="0" destOrd="0" parTransId="{9B8BB053-A4E0-4BC0-B408-992FA1EBE723}" sibTransId="{55AAE9E3-5576-4889-8C9C-BF742781F9CB}"/>
    <dgm:cxn modelId="{58A5FC7C-07F6-4B98-B3B6-FB3AF3323952}" type="presOf" srcId="{7F6CEEA8-9E20-4611-96A8-2ACB697CDD4A}" destId="{4245ABBF-44BE-4F6A-A48E-FB1F3154D582}" srcOrd="1" destOrd="0" presId="urn:microsoft.com/office/officeart/2005/8/layout/hierarchy3"/>
    <dgm:cxn modelId="{53960E6C-605C-4DCC-858F-55EEF74FEAB1}" type="presOf" srcId="{B2BFCF71-B0ED-4CED-B635-3497A60AF1F7}" destId="{0830A1F0-9C44-406D-A0B3-EF95A247727F}" srcOrd="0" destOrd="0" presId="urn:microsoft.com/office/officeart/2005/8/layout/hierarchy3"/>
    <dgm:cxn modelId="{93B1E326-9D33-4F11-A5A0-5CA3CD5E4B83}" srcId="{197CF9F6-5850-431F-AE84-CD5F1047478D}" destId="{7F6CEEA8-9E20-4611-96A8-2ACB697CDD4A}" srcOrd="0" destOrd="0" parTransId="{5B27BF04-C226-4F68-9287-D9896004AA9F}" sibTransId="{1ADC71EA-274D-4536-8C9E-C8DF92C8B2EA}"/>
    <dgm:cxn modelId="{EE5849D1-D83A-4B2A-BCA2-7F233E849AF9}" type="presOf" srcId="{18444CFD-A80A-4394-9ACA-C162015E237D}" destId="{DAFDFDD3-480B-4ECA-A972-7CDA4365207F}" srcOrd="0" destOrd="0" presId="urn:microsoft.com/office/officeart/2005/8/layout/hierarchy3"/>
    <dgm:cxn modelId="{92FB1C6A-2658-499B-A5DD-83E67E435064}" type="presOf" srcId="{FC62C2E6-004D-44ED-BC23-62B27B641279}" destId="{82F3C805-0136-486D-AF0C-D02F4208A4BE}" srcOrd="0" destOrd="0" presId="urn:microsoft.com/office/officeart/2005/8/layout/hierarchy3"/>
    <dgm:cxn modelId="{B49CB7AF-4517-453F-B7B3-866C313C9A67}" type="presOf" srcId="{BB56BE15-B711-41C7-9085-33B2D7C8ABD4}" destId="{D79C275E-5153-4C96-AD26-2C8F97310F3D}" srcOrd="0" destOrd="0" presId="urn:microsoft.com/office/officeart/2005/8/layout/hierarchy3"/>
    <dgm:cxn modelId="{7C5833AC-1F8D-4349-B990-E19C3B4FDAAA}" type="presOf" srcId="{197CF9F6-5850-431F-AE84-CD5F1047478D}" destId="{53CD5C3F-FDB7-4525-86A1-432545355BFB}" srcOrd="0" destOrd="0" presId="urn:microsoft.com/office/officeart/2005/8/layout/hierarchy3"/>
    <dgm:cxn modelId="{69A77B10-C490-4D38-8376-2C61E2BD604C}" type="presOf" srcId="{BE249A1B-873B-4942-BC31-1A285FAEF09D}" destId="{E89C9715-481A-49EF-9677-4BBD5EBDA7A9}" srcOrd="0" destOrd="0" presId="urn:microsoft.com/office/officeart/2005/8/layout/hierarchy3"/>
    <dgm:cxn modelId="{E031FF98-C687-429F-B2CA-3223D345002E}" type="presOf" srcId="{9B8BB053-A4E0-4BC0-B408-992FA1EBE723}" destId="{DE2D1FD1-E862-42E2-B968-695251B07675}" srcOrd="0" destOrd="0" presId="urn:microsoft.com/office/officeart/2005/8/layout/hierarchy3"/>
    <dgm:cxn modelId="{4AE5A412-075A-42AF-AD7D-DB98F9CC0D29}" srcId="{7F6CEEA8-9E20-4611-96A8-2ACB697CDD4A}" destId="{B2BFCF71-B0ED-4CED-B635-3497A60AF1F7}" srcOrd="2" destOrd="0" parTransId="{18444CFD-A80A-4394-9ACA-C162015E237D}" sibTransId="{30AFED7A-FE5E-4B11-A7AA-4B1E3592C05F}"/>
    <dgm:cxn modelId="{9DE922A5-7CB7-4C36-9F0E-5A690DFDDA2E}" type="presParOf" srcId="{53CD5C3F-FDB7-4525-86A1-432545355BFB}" destId="{AD53C928-1E49-4077-8E71-568ABE81D557}" srcOrd="0" destOrd="0" presId="urn:microsoft.com/office/officeart/2005/8/layout/hierarchy3"/>
    <dgm:cxn modelId="{7D242411-6FD6-4A48-857E-9640BE8C618D}" type="presParOf" srcId="{AD53C928-1E49-4077-8E71-568ABE81D557}" destId="{AA3D8FC9-7BFE-4C6A-89AC-9066209C74CA}" srcOrd="0" destOrd="0" presId="urn:microsoft.com/office/officeart/2005/8/layout/hierarchy3"/>
    <dgm:cxn modelId="{E64B2DE9-9E8B-4583-843B-E97078307103}" type="presParOf" srcId="{AA3D8FC9-7BFE-4C6A-89AC-9066209C74CA}" destId="{18685DD0-B7CD-4F98-B80C-B265EE5E7EAE}" srcOrd="0" destOrd="0" presId="urn:microsoft.com/office/officeart/2005/8/layout/hierarchy3"/>
    <dgm:cxn modelId="{D510080C-5F75-4624-85F6-5D649643D74F}" type="presParOf" srcId="{AA3D8FC9-7BFE-4C6A-89AC-9066209C74CA}" destId="{4245ABBF-44BE-4F6A-A48E-FB1F3154D582}" srcOrd="1" destOrd="0" presId="urn:microsoft.com/office/officeart/2005/8/layout/hierarchy3"/>
    <dgm:cxn modelId="{8E49C8B0-A0AB-4DDE-B766-36AD43A8F49A}" type="presParOf" srcId="{AD53C928-1E49-4077-8E71-568ABE81D557}" destId="{EC7A41E5-86C4-4230-9723-13AA62DCA401}" srcOrd="1" destOrd="0" presId="urn:microsoft.com/office/officeart/2005/8/layout/hierarchy3"/>
    <dgm:cxn modelId="{22560B03-97CB-43A4-AC2D-0E9D3A8DB23A}" type="presParOf" srcId="{EC7A41E5-86C4-4230-9723-13AA62DCA401}" destId="{DE2D1FD1-E862-42E2-B968-695251B07675}" srcOrd="0" destOrd="0" presId="urn:microsoft.com/office/officeart/2005/8/layout/hierarchy3"/>
    <dgm:cxn modelId="{D8752C4C-3CB7-47E4-B4B3-4106523B04B3}" type="presParOf" srcId="{EC7A41E5-86C4-4230-9723-13AA62DCA401}" destId="{E89C9715-481A-49EF-9677-4BBD5EBDA7A9}" srcOrd="1" destOrd="0" presId="urn:microsoft.com/office/officeart/2005/8/layout/hierarchy3"/>
    <dgm:cxn modelId="{4A270A51-57E6-4616-A845-2FC72E1762A1}" type="presParOf" srcId="{EC7A41E5-86C4-4230-9723-13AA62DCA401}" destId="{82F3C805-0136-486D-AF0C-D02F4208A4BE}" srcOrd="2" destOrd="0" presId="urn:microsoft.com/office/officeart/2005/8/layout/hierarchy3"/>
    <dgm:cxn modelId="{0841A460-D767-4C02-8D30-428FE40DB9B0}" type="presParOf" srcId="{EC7A41E5-86C4-4230-9723-13AA62DCA401}" destId="{D79C275E-5153-4C96-AD26-2C8F97310F3D}" srcOrd="3" destOrd="0" presId="urn:microsoft.com/office/officeart/2005/8/layout/hierarchy3"/>
    <dgm:cxn modelId="{915F268B-8C9B-480D-9938-961B4DF4B5AD}" type="presParOf" srcId="{EC7A41E5-86C4-4230-9723-13AA62DCA401}" destId="{DAFDFDD3-480B-4ECA-A972-7CDA4365207F}" srcOrd="4" destOrd="0" presId="urn:microsoft.com/office/officeart/2005/8/layout/hierarchy3"/>
    <dgm:cxn modelId="{418316B4-CE1F-43F7-B080-A26588778460}" type="presParOf" srcId="{EC7A41E5-86C4-4230-9723-13AA62DCA401}" destId="{0830A1F0-9C44-406D-A0B3-EF95A247727F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5DD0-B7CD-4F98-B80C-B265EE5E7EAE}">
      <dsp:nvSpPr>
        <dsp:cNvPr id="0" name=""/>
        <dsp:cNvSpPr/>
      </dsp:nvSpPr>
      <dsp:spPr>
        <a:xfrm>
          <a:off x="253925" y="1642"/>
          <a:ext cx="2455194" cy="1078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Традиционные подходы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3925" y="1642"/>
        <a:ext cx="2455194" cy="1078959"/>
      </dsp:txXfrm>
    </dsp:sp>
    <dsp:sp modelId="{DE2D1FD1-E862-42E2-B968-695251B07675}">
      <dsp:nvSpPr>
        <dsp:cNvPr id="0" name=""/>
        <dsp:cNvSpPr/>
      </dsp:nvSpPr>
      <dsp:spPr>
        <a:xfrm>
          <a:off x="499444" y="1080602"/>
          <a:ext cx="245519" cy="80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219"/>
              </a:lnTo>
              <a:lnTo>
                <a:pt x="245519" y="80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C9715-481A-49EF-9677-4BBD5EBDA7A9}">
      <dsp:nvSpPr>
        <dsp:cNvPr id="0" name=""/>
        <dsp:cNvSpPr/>
      </dsp:nvSpPr>
      <dsp:spPr>
        <a:xfrm>
          <a:off x="744963" y="1350342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Опросы</a:t>
          </a:r>
          <a:endParaRPr lang="ru-RU" sz="2200" b="1" kern="1200" dirty="0"/>
        </a:p>
      </dsp:txBody>
      <dsp:txXfrm>
        <a:off x="744963" y="1350342"/>
        <a:ext cx="2751053" cy="1078959"/>
      </dsp:txXfrm>
    </dsp:sp>
    <dsp:sp modelId="{82F3C805-0136-486D-AF0C-D02F4208A4BE}">
      <dsp:nvSpPr>
        <dsp:cNvPr id="0" name=""/>
        <dsp:cNvSpPr/>
      </dsp:nvSpPr>
      <dsp:spPr>
        <a:xfrm>
          <a:off x="499444" y="1080602"/>
          <a:ext cx="245519" cy="2157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919"/>
              </a:lnTo>
              <a:lnTo>
                <a:pt x="245519" y="21579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C275E-5153-4C96-AD26-2C8F97310F3D}">
      <dsp:nvSpPr>
        <dsp:cNvPr id="0" name=""/>
        <dsp:cNvSpPr/>
      </dsp:nvSpPr>
      <dsp:spPr>
        <a:xfrm>
          <a:off x="744963" y="2699041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/>
            <a:t>Фокус-группы</a:t>
          </a:r>
          <a:endParaRPr lang="ru-RU" sz="2200" b="1" kern="1200" dirty="0"/>
        </a:p>
      </dsp:txBody>
      <dsp:txXfrm>
        <a:off x="744963" y="2699041"/>
        <a:ext cx="2751053" cy="1078959"/>
      </dsp:txXfrm>
    </dsp:sp>
    <dsp:sp modelId="{9F619E5B-491E-4831-A1A5-5FC418B32B0E}">
      <dsp:nvSpPr>
        <dsp:cNvPr id="0" name=""/>
        <dsp:cNvSpPr/>
      </dsp:nvSpPr>
      <dsp:spPr>
        <a:xfrm>
          <a:off x="499444" y="1080602"/>
          <a:ext cx="245519" cy="3506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6619"/>
              </a:lnTo>
              <a:lnTo>
                <a:pt x="245519" y="3506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D6155-8F72-4AE5-A2B7-5B6C3666F306}">
      <dsp:nvSpPr>
        <dsp:cNvPr id="0" name=""/>
        <dsp:cNvSpPr/>
      </dsp:nvSpPr>
      <dsp:spPr>
        <a:xfrm>
          <a:off x="744963" y="4047741"/>
          <a:ext cx="2817534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Анализ вторичных источников</a:t>
          </a:r>
          <a:endParaRPr lang="ru-RU" sz="2200" b="1" kern="1200" dirty="0"/>
        </a:p>
      </dsp:txBody>
      <dsp:txXfrm>
        <a:off x="744963" y="4047741"/>
        <a:ext cx="2817534" cy="10789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5DD0-B7CD-4F98-B80C-B265EE5E7EAE}">
      <dsp:nvSpPr>
        <dsp:cNvPr id="0" name=""/>
        <dsp:cNvSpPr/>
      </dsp:nvSpPr>
      <dsp:spPr>
        <a:xfrm>
          <a:off x="253925" y="1642"/>
          <a:ext cx="2455194" cy="1078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Новаторские подходы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53925" y="1642"/>
        <a:ext cx="2455194" cy="1078959"/>
      </dsp:txXfrm>
    </dsp:sp>
    <dsp:sp modelId="{DE2D1FD1-E862-42E2-B968-695251B07675}">
      <dsp:nvSpPr>
        <dsp:cNvPr id="0" name=""/>
        <dsp:cNvSpPr/>
      </dsp:nvSpPr>
      <dsp:spPr>
        <a:xfrm>
          <a:off x="499444" y="1080602"/>
          <a:ext cx="245519" cy="80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219"/>
              </a:lnTo>
              <a:lnTo>
                <a:pt x="245519" y="80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C9715-481A-49EF-9677-4BBD5EBDA7A9}">
      <dsp:nvSpPr>
        <dsp:cNvPr id="0" name=""/>
        <dsp:cNvSpPr/>
      </dsp:nvSpPr>
      <dsp:spPr>
        <a:xfrm>
          <a:off x="744963" y="1350342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«Тайный покупатель»</a:t>
          </a:r>
          <a:endParaRPr lang="ru-RU" sz="2200" b="1" kern="1200" dirty="0"/>
        </a:p>
      </dsp:txBody>
      <dsp:txXfrm>
        <a:off x="744963" y="1350342"/>
        <a:ext cx="2751053" cy="1078959"/>
      </dsp:txXfrm>
    </dsp:sp>
    <dsp:sp modelId="{82F3C805-0136-486D-AF0C-D02F4208A4BE}">
      <dsp:nvSpPr>
        <dsp:cNvPr id="0" name=""/>
        <dsp:cNvSpPr/>
      </dsp:nvSpPr>
      <dsp:spPr>
        <a:xfrm>
          <a:off x="499444" y="1080602"/>
          <a:ext cx="245519" cy="2157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919"/>
              </a:lnTo>
              <a:lnTo>
                <a:pt x="245519" y="21579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C275E-5153-4C96-AD26-2C8F97310F3D}">
      <dsp:nvSpPr>
        <dsp:cNvPr id="0" name=""/>
        <dsp:cNvSpPr/>
      </dsp:nvSpPr>
      <dsp:spPr>
        <a:xfrm>
          <a:off x="744963" y="2699041"/>
          <a:ext cx="2751053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Калькуляторы услуг</a:t>
          </a:r>
          <a:endParaRPr lang="ru-RU" sz="2200" b="1" kern="1200" dirty="0"/>
        </a:p>
      </dsp:txBody>
      <dsp:txXfrm>
        <a:off x="744963" y="2699041"/>
        <a:ext cx="2751053" cy="1078959"/>
      </dsp:txXfrm>
    </dsp:sp>
    <dsp:sp modelId="{DAFDFDD3-480B-4ECA-A972-7CDA4365207F}">
      <dsp:nvSpPr>
        <dsp:cNvPr id="0" name=""/>
        <dsp:cNvSpPr/>
      </dsp:nvSpPr>
      <dsp:spPr>
        <a:xfrm>
          <a:off x="499444" y="1080602"/>
          <a:ext cx="245519" cy="3506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6619"/>
              </a:lnTo>
              <a:lnTo>
                <a:pt x="245519" y="3506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0A1F0-9C44-406D-A0B3-EF95A247727F}">
      <dsp:nvSpPr>
        <dsp:cNvPr id="0" name=""/>
        <dsp:cNvSpPr/>
      </dsp:nvSpPr>
      <dsp:spPr>
        <a:xfrm>
          <a:off x="744963" y="4047741"/>
          <a:ext cx="2817534" cy="1078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Определение типовой траектории </a:t>
          </a:r>
          <a:endParaRPr lang="ru-RU" sz="2200" b="1" kern="1200" dirty="0"/>
        </a:p>
      </dsp:txBody>
      <dsp:txXfrm>
        <a:off x="744963" y="4047741"/>
        <a:ext cx="2817534" cy="1078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18A4A-5AA1-4D94-9F4C-46516074F34C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36A2-4FB4-44A4-9623-4E6213505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5EBD-789D-40F6-8C45-725C499BB5F9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BD16-C57B-4149-A2D5-ED2D8AFB3E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A21F86-D66C-48A7-8161-E9091115FCC0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/>
          <p:cNvGraphicFramePr>
            <a:graphicFrameLocks noChangeAspect="1"/>
          </p:cNvGraphicFramePr>
          <p:nvPr userDrawn="1"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1026" name="Рисунок" r:id="rId3" imgW="1846465" imgH="638644" progId="Word.Picture.8">
              <p:embed/>
            </p:oleObj>
          </a:graphicData>
        </a:graphic>
      </p:graphicFrame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15716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000372"/>
            <a:ext cx="8215370" cy="164307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Текст 5"/>
          <p:cNvSpPr>
            <a:spLocks noGrp="1"/>
          </p:cNvSpPr>
          <p:nvPr>
            <p:ph type="body" sz="quarter" idx="13"/>
          </p:nvPr>
        </p:nvSpPr>
        <p:spPr>
          <a:xfrm>
            <a:off x="571472" y="4857760"/>
            <a:ext cx="8215370" cy="178595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Стрелка влево 15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250033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857628"/>
            <a:ext cx="8215370" cy="271464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9" name="Стрелка влево 18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7" name="Стрелка влево 16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0" name="Стрелка влево 9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с подзаг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2" name="Стрелка влево 11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лево 2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Номер слайда 1"/>
          <p:cNvSpPr txBox="1">
            <a:spLocks/>
          </p:cNvSpPr>
          <p:nvPr userDrawn="1"/>
        </p:nvSpPr>
        <p:spPr>
          <a:xfrm>
            <a:off x="0" y="6356350"/>
            <a:ext cx="428628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Стрелка влево 14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Стрелка влево 11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9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шоловок и ссыл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Стрелка влево 10">
            <a:hlinkClick r:id="" action="ppaction://noaction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7952-4B19-4434-AC6B-C20153A94D0B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E557-8F4C-4AD2-BCD6-D54B424A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58" r:id="rId3"/>
    <p:sldLayoutId id="2147483674" r:id="rId4"/>
    <p:sldLayoutId id="2147483659" r:id="rId5"/>
    <p:sldLayoutId id="2147483661" r:id="rId6"/>
    <p:sldLayoutId id="2147483672" r:id="rId7"/>
    <p:sldLayoutId id="2147483664" r:id="rId8"/>
    <p:sldLayoutId id="2147483676" r:id="rId9"/>
    <p:sldLayoutId id="2147483667" r:id="rId10"/>
    <p:sldLayoutId id="2147483673" r:id="rId11"/>
    <p:sldLayoutId id="2147483670" r:id="rId12"/>
    <p:sldLayoutId id="2147483671" r:id="rId13"/>
    <p:sldLayoutId id="2147483662" r:id="rId14"/>
    <p:sldLayoutId id="2147483665" r:id="rId15"/>
    <p:sldLayoutId id="2147483666" r:id="rId16"/>
    <p:sldLayoutId id="2147483663" r:id="rId17"/>
    <p:sldLayoutId id="2147483668" r:id="rId18"/>
    <p:sldLayoutId id="2147483669" r:id="rId19"/>
    <p:sldLayoutId id="2147483652" r:id="rId20"/>
    <p:sldLayoutId id="2147483660" r:id="rId21"/>
    <p:sldLayoutId id="2147483655" r:id="rId22"/>
    <p:sldLayoutId id="2147483657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140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Clr>
          <a:schemeClr val="accent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Font typeface="Arial" pitchFamily="34" charset="0"/>
        <a:buChar char="»"/>
        <a:defRPr sz="12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0" y="3571876"/>
            <a:ext cx="9144000" cy="3175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285720" y="1643063"/>
            <a:ext cx="864399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Подходы к определению </a:t>
            </a:r>
          </a:p>
          <a:p>
            <a:pPr algn="ctr">
              <a:defRPr/>
            </a:pPr>
            <a:r>
              <a:rPr lang="en-US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compliance costs </a:t>
            </a:r>
            <a:r>
              <a:rPr lang="ru-RU" sz="4000" b="1" kern="0" dirty="0" smtClean="0">
                <a:solidFill>
                  <a:srgbClr val="984807"/>
                </a:solidFill>
                <a:latin typeface="+mj-lt"/>
                <a:ea typeface="+mj-ea"/>
                <a:cs typeface="Arial" charset="0"/>
              </a:rPr>
              <a:t>российского бизнеса</a:t>
            </a:r>
            <a:endParaRPr lang="ru-RU" sz="4000" b="1" kern="0" dirty="0">
              <a:solidFill>
                <a:srgbClr val="984807"/>
              </a:solidFill>
              <a:latin typeface="+mj-lt"/>
              <a:ea typeface="+mj-ea"/>
              <a:cs typeface="Arial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6500826" y="214290"/>
          <a:ext cx="2109818" cy="785818"/>
        </p:xfrm>
        <a:graphic>
          <a:graphicData uri="http://schemas.openxmlformats.org/presentationml/2006/ole">
            <p:oleObj spid="_x0000_s8194" name="Picture" r:id="rId4" imgW="1846465" imgH="638644" progId="Word.Picture.8">
              <p:embed/>
            </p:oleObj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714348" y="5429264"/>
            <a:ext cx="792961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900" b="1" dirty="0" smtClean="0"/>
              <a:t>Шестоперов Алексей</a:t>
            </a:r>
            <a:r>
              <a:rPr lang="ru-RU" sz="1900" dirty="0" smtClean="0"/>
              <a:t>,</a:t>
            </a:r>
          </a:p>
          <a:p>
            <a:pPr algn="r"/>
            <a:r>
              <a:rPr lang="ru-RU" sz="1900" dirty="0" smtClean="0"/>
              <a:t>Руководитель направления НИСИПП</a:t>
            </a:r>
          </a:p>
          <a:p>
            <a:pPr algn="r"/>
            <a:endParaRPr lang="ru-RU" sz="1900" dirty="0" smtClean="0"/>
          </a:p>
          <a:p>
            <a:pPr algn="r"/>
            <a:r>
              <a:rPr lang="en-US" sz="1900" dirty="0" smtClean="0"/>
              <a:t>E-mail: </a:t>
            </a:r>
            <a:r>
              <a:rPr lang="en-US" sz="1900" b="1" dirty="0" smtClean="0"/>
              <a:t>ashestoperov@nisse.ru</a:t>
            </a:r>
            <a:endParaRPr lang="ru-RU" sz="1900" b="1" dirty="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Подходы к оценке издержек</a:t>
            </a:r>
            <a:endParaRPr lang="ru-RU" sz="3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785926"/>
            <a:ext cx="764386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Разработки НИСИПП:</a:t>
            </a:r>
          </a:p>
          <a:p>
            <a:endParaRPr lang="ru-RU" sz="3200" dirty="0" smtClean="0"/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на ранней стадии в ФОИВ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в субъектах Российской Федерации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ОРВ в муниципалитетах</a:t>
            </a: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1698625" algn="l"/>
              </a:tabLst>
            </a:pPr>
            <a:endParaRPr lang="ru-RU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7425" indent="-538163">
              <a:spcBef>
                <a:spcPts val="600"/>
              </a:spcBef>
              <a:spcAft>
                <a:spcPts val="600"/>
              </a:spcAft>
              <a:tabLst>
                <a:tab pos="1698625" algn="l"/>
              </a:tabLst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Методы оценивания!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Подходы к оценке издержек</a:t>
            </a:r>
            <a:endParaRPr lang="ru-RU" sz="3400" dirty="0">
              <a:solidFill>
                <a:schemeClr val="tx1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539552" y="1397000"/>
          <a:ext cx="3816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5004048" y="1412776"/>
          <a:ext cx="3816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Организационная схема проведения </a:t>
            </a:r>
            <a:r>
              <a:rPr lang="ru-RU" sz="2700" dirty="0" smtClean="0">
                <a:solidFill>
                  <a:schemeClr val="tx1"/>
                </a:solidFill>
              </a:rPr>
              <a:t>исследования</a:t>
            </a:r>
            <a:endParaRPr lang="ru-RU" sz="2700" dirty="0" smtClean="0">
              <a:solidFill>
                <a:schemeClr val="tx1"/>
              </a:solidFill>
            </a:endParaRP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 b="1" dirty="0" smtClean="0">
              <a:solidFill>
                <a:srgbClr val="E79707"/>
              </a:solidFill>
            </a:endParaRPr>
          </a:p>
          <a:p>
            <a:pPr algn="ctr"/>
            <a:endParaRPr lang="en-US" sz="4400" b="1" dirty="0" smtClean="0">
              <a:solidFill>
                <a:srgbClr val="E79707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E79707"/>
                </a:solidFill>
              </a:rPr>
              <a:t>Спасибо </a:t>
            </a:r>
            <a:r>
              <a:rPr lang="ru-RU" sz="4400" b="1" dirty="0">
                <a:solidFill>
                  <a:srgbClr val="E79707"/>
                </a:solidFill>
              </a:rPr>
              <a:t>за внимание!</a:t>
            </a:r>
          </a:p>
          <a:p>
            <a:pPr algn="ctr"/>
            <a:endParaRPr lang="ru-RU" sz="4800" b="0" dirty="0">
              <a:solidFill>
                <a:srgbClr val="FF9933"/>
              </a:solidFill>
            </a:endParaRPr>
          </a:p>
          <a:p>
            <a:pPr algn="r"/>
            <a:r>
              <a:rPr lang="ru-RU" sz="2000" b="1" dirty="0" smtClean="0"/>
              <a:t>Шестоперов Алексей</a:t>
            </a:r>
            <a:r>
              <a:rPr lang="ru-RU" sz="2000" b="0" dirty="0" smtClean="0"/>
              <a:t>,</a:t>
            </a:r>
            <a:endParaRPr lang="ru-RU" sz="2000" b="0" dirty="0"/>
          </a:p>
          <a:p>
            <a:pPr algn="r"/>
            <a:r>
              <a:rPr lang="ru-RU" sz="2000" b="0" dirty="0" smtClean="0"/>
              <a:t>Руководитель направления НИСИПП</a:t>
            </a:r>
          </a:p>
          <a:p>
            <a:pPr algn="r"/>
            <a:r>
              <a:rPr lang="en-US" sz="2000" dirty="0" smtClean="0"/>
              <a:t>E-mail: </a:t>
            </a:r>
            <a:r>
              <a:rPr lang="en-US" sz="2000" b="1" dirty="0" smtClean="0"/>
              <a:t>ashestoperov@nisse.ru</a:t>
            </a:r>
            <a:endParaRPr lang="ru-RU" sz="2000" b="1" dirty="0" smtClean="0"/>
          </a:p>
          <a:p>
            <a:pPr algn="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3277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88</Words>
  <Application>Microsoft Office PowerPoint</Application>
  <PresentationFormat>Экран (4:3)</PresentationFormat>
  <Paragraphs>34</Paragraphs>
  <Slides>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нисип_шаблон</vt:lpstr>
      <vt:lpstr>Рисунок</vt:lpstr>
      <vt:lpstr>Picture</vt:lpstr>
      <vt:lpstr>Слайд 1</vt:lpstr>
      <vt:lpstr>Подходы к оценке издержек</vt:lpstr>
      <vt:lpstr>Подходы к оценке издержек</vt:lpstr>
      <vt:lpstr>Организационная схема проведения исследования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Shestoperov</cp:lastModifiedBy>
  <cp:revision>1574</cp:revision>
  <dcterms:created xsi:type="dcterms:W3CDTF">2010-02-01T10:58:48Z</dcterms:created>
  <dcterms:modified xsi:type="dcterms:W3CDTF">2012-03-30T14:48:37Z</dcterms:modified>
</cp:coreProperties>
</file>