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94" r:id="rId3"/>
    <p:sldId id="292" r:id="rId4"/>
    <p:sldId id="291" r:id="rId5"/>
    <p:sldId id="28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6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289C2-94D5-43CF-B5F2-6A296DADC50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0EEAD1-56DF-49B0-8880-7DBB2041C9AF}">
      <dgm:prSet/>
      <dgm:spPr/>
      <dgm:t>
        <a:bodyPr/>
        <a:lstStyle/>
        <a:p>
          <a:r>
            <a:rPr lang="ru-RU" b="1" dirty="0" smtClean="0"/>
            <a:t>Почему одни руководители  получают поддержку и ресурсы в свои проекты, а другие нет?  </a:t>
          </a:r>
        </a:p>
      </dgm:t>
    </dgm:pt>
    <dgm:pt modelId="{E41F2306-544E-41DA-A0F9-2DF4EA6CED7C}" type="parTrans" cxnId="{B7CA00DE-C453-40C6-BFA4-B3B0CA26F23C}">
      <dgm:prSet/>
      <dgm:spPr/>
      <dgm:t>
        <a:bodyPr/>
        <a:lstStyle/>
        <a:p>
          <a:endParaRPr lang="ru-RU" b="1"/>
        </a:p>
      </dgm:t>
    </dgm:pt>
    <dgm:pt modelId="{E05C443D-49D8-4C6B-8033-C84B748570F5}" type="sibTrans" cxnId="{B7CA00DE-C453-40C6-BFA4-B3B0CA26F23C}">
      <dgm:prSet/>
      <dgm:spPr/>
      <dgm:t>
        <a:bodyPr/>
        <a:lstStyle/>
        <a:p>
          <a:endParaRPr lang="ru-RU" b="1"/>
        </a:p>
      </dgm:t>
    </dgm:pt>
    <dgm:pt modelId="{287A5BC2-4D5D-47D5-A395-B8F031FA657D}">
      <dgm:prSet/>
      <dgm:spPr/>
      <dgm:t>
        <a:bodyPr/>
        <a:lstStyle/>
        <a:p>
          <a:r>
            <a:rPr lang="ru-RU" b="1" dirty="0" smtClean="0"/>
            <a:t>6 признаков «чайника» – какое поведение руководителя может привести к отсутствию ресурсов и поддержки.</a:t>
          </a:r>
        </a:p>
      </dgm:t>
    </dgm:pt>
    <dgm:pt modelId="{042B9347-66DB-4C27-8088-28D2EFA941D9}" type="parTrans" cxnId="{1BD7E3D9-C900-4E86-87FE-C97A8A980A16}">
      <dgm:prSet/>
      <dgm:spPr/>
      <dgm:t>
        <a:bodyPr/>
        <a:lstStyle/>
        <a:p>
          <a:endParaRPr lang="ru-RU" b="1"/>
        </a:p>
      </dgm:t>
    </dgm:pt>
    <dgm:pt modelId="{8F829950-1189-4D7A-BEF1-778B89A92B75}" type="sibTrans" cxnId="{1BD7E3D9-C900-4E86-87FE-C97A8A980A16}">
      <dgm:prSet/>
      <dgm:spPr/>
      <dgm:t>
        <a:bodyPr/>
        <a:lstStyle/>
        <a:p>
          <a:endParaRPr lang="ru-RU" b="1"/>
        </a:p>
      </dgm:t>
    </dgm:pt>
    <dgm:pt modelId="{C4A9E085-7BE6-4509-9DCA-7EBC05F6BE2A}">
      <dgm:prSet/>
      <dgm:spPr/>
      <dgm:t>
        <a:bodyPr/>
        <a:lstStyle/>
        <a:p>
          <a:r>
            <a:rPr lang="ru-RU" b="1" dirty="0" smtClean="0"/>
            <a:t>Ключевые акценты при построении диалога с лицом, принимающим решение.</a:t>
          </a:r>
        </a:p>
      </dgm:t>
    </dgm:pt>
    <dgm:pt modelId="{172176DA-AC1C-42B7-92CA-A9E6DAABEFFF}" type="parTrans" cxnId="{DFAB9D2A-6D78-484A-AA13-A86D993A154F}">
      <dgm:prSet/>
      <dgm:spPr/>
      <dgm:t>
        <a:bodyPr/>
        <a:lstStyle/>
        <a:p>
          <a:endParaRPr lang="ru-RU" b="1"/>
        </a:p>
      </dgm:t>
    </dgm:pt>
    <dgm:pt modelId="{07F5D32C-B4E2-4DC7-B318-12206D0CD654}" type="sibTrans" cxnId="{DFAB9D2A-6D78-484A-AA13-A86D993A154F}">
      <dgm:prSet/>
      <dgm:spPr/>
      <dgm:t>
        <a:bodyPr/>
        <a:lstStyle/>
        <a:p>
          <a:endParaRPr lang="ru-RU" b="1"/>
        </a:p>
      </dgm:t>
    </dgm:pt>
    <dgm:pt modelId="{90959954-A1ED-4C28-82DC-DF18026A8BAA}">
      <dgm:prSet/>
      <dgm:spPr/>
      <dgm:t>
        <a:bodyPr/>
        <a:lstStyle/>
        <a:p>
          <a:r>
            <a:rPr lang="ru-RU" b="1" dirty="0" smtClean="0"/>
            <a:t>Зачем нужна интеграция с другими проектами в компании и как ее можно реализовать?</a:t>
          </a:r>
        </a:p>
      </dgm:t>
    </dgm:pt>
    <dgm:pt modelId="{392D3125-B934-4D2C-ADA4-8B90E194042E}" type="parTrans" cxnId="{4454A9BE-CBB2-428E-972B-070E06173F98}">
      <dgm:prSet/>
      <dgm:spPr/>
      <dgm:t>
        <a:bodyPr/>
        <a:lstStyle/>
        <a:p>
          <a:endParaRPr lang="ru-RU" b="1"/>
        </a:p>
      </dgm:t>
    </dgm:pt>
    <dgm:pt modelId="{2E5BF4F8-89BF-4796-9BAC-34DF1E1B3671}" type="sibTrans" cxnId="{4454A9BE-CBB2-428E-972B-070E06173F98}">
      <dgm:prSet/>
      <dgm:spPr/>
      <dgm:t>
        <a:bodyPr/>
        <a:lstStyle/>
        <a:p>
          <a:endParaRPr lang="ru-RU" b="1"/>
        </a:p>
      </dgm:t>
    </dgm:pt>
    <dgm:pt modelId="{4C253CC8-55CD-4470-9F75-BCA568750890}">
      <dgm:prSet/>
      <dgm:spPr/>
      <dgm:t>
        <a:bodyPr/>
        <a:lstStyle/>
        <a:p>
          <a:r>
            <a:rPr lang="ru-RU" b="1" dirty="0" smtClean="0"/>
            <a:t>4 аргумента в пользу активного </a:t>
          </a:r>
          <a:r>
            <a:rPr lang="en-US" b="1" dirty="0" smtClean="0"/>
            <a:t>PR</a:t>
          </a:r>
          <a:r>
            <a:rPr lang="ru-RU" b="1" dirty="0" smtClean="0"/>
            <a:t> проекта. Простые и дешевые технологии внутреннего пиара.</a:t>
          </a:r>
        </a:p>
      </dgm:t>
    </dgm:pt>
    <dgm:pt modelId="{2461B0D8-ECB7-4FAB-90DE-70F66936A39C}" type="parTrans" cxnId="{261F985B-5089-4B27-ADA2-74E83788804F}">
      <dgm:prSet/>
      <dgm:spPr/>
      <dgm:t>
        <a:bodyPr/>
        <a:lstStyle/>
        <a:p>
          <a:endParaRPr lang="ru-RU" b="1"/>
        </a:p>
      </dgm:t>
    </dgm:pt>
    <dgm:pt modelId="{F05A38AD-EDFC-4B9B-B721-323552E83E90}" type="sibTrans" cxnId="{261F985B-5089-4B27-ADA2-74E83788804F}">
      <dgm:prSet/>
      <dgm:spPr/>
      <dgm:t>
        <a:bodyPr/>
        <a:lstStyle/>
        <a:p>
          <a:endParaRPr lang="ru-RU" b="1"/>
        </a:p>
      </dgm:t>
    </dgm:pt>
    <dgm:pt modelId="{AD76D482-7D8C-401B-BABF-A101A23D1A6D}" type="pres">
      <dgm:prSet presAssocID="{B0F289C2-94D5-43CF-B5F2-6A296DADC5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C8978-8DCD-4BF5-BD17-5F305666F455}" type="pres">
      <dgm:prSet presAssocID="{B0F289C2-94D5-43CF-B5F2-6A296DADC50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21801F9-830E-4E5A-92E1-9ED6DE9B2ACF}" type="pres">
      <dgm:prSet presAssocID="{B0F289C2-94D5-43CF-B5F2-6A296DADC50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1E33E-2C0D-4E87-ACD7-30397032FBD0}" type="pres">
      <dgm:prSet presAssocID="{B0F289C2-94D5-43CF-B5F2-6A296DADC50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6088B-E13C-4531-8057-9F4E675FB2C5}" type="pres">
      <dgm:prSet presAssocID="{B0F289C2-94D5-43CF-B5F2-6A296DADC50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99E9-C2A7-4AED-9C52-6A810740DA2A}" type="pres">
      <dgm:prSet presAssocID="{B0F289C2-94D5-43CF-B5F2-6A296DADC50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650A4-BA11-4184-9906-A0C49A342B31}" type="pres">
      <dgm:prSet presAssocID="{B0F289C2-94D5-43CF-B5F2-6A296DADC50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9B6C-34A4-4741-8D4C-9D273574DF48}" type="pres">
      <dgm:prSet presAssocID="{B0F289C2-94D5-43CF-B5F2-6A296DADC50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AD3B-8FAD-4C69-9E1B-6B2E3AF43118}" type="pres">
      <dgm:prSet presAssocID="{B0F289C2-94D5-43CF-B5F2-6A296DADC50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B0489-EA32-4DBF-8DDE-9858E45FC040}" type="pres">
      <dgm:prSet presAssocID="{B0F289C2-94D5-43CF-B5F2-6A296DADC50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A85BB-6636-456B-8185-8E1098A673AC}" type="pres">
      <dgm:prSet presAssocID="{B0F289C2-94D5-43CF-B5F2-6A296DADC50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3CBB1-7326-4F90-997B-05A897B594DE}" type="pres">
      <dgm:prSet presAssocID="{B0F289C2-94D5-43CF-B5F2-6A296DADC50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642C-781E-4B1F-BB0D-233C3BAF7B6F}" type="pres">
      <dgm:prSet presAssocID="{B0F289C2-94D5-43CF-B5F2-6A296DADC50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847CE-4E24-48D7-A006-BF15535CF52A}" type="pres">
      <dgm:prSet presAssocID="{B0F289C2-94D5-43CF-B5F2-6A296DADC50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736E8-49AF-4B33-A159-09FDC69EC3DC}" type="pres">
      <dgm:prSet presAssocID="{B0F289C2-94D5-43CF-B5F2-6A296DADC50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32EC3-1E27-463D-B5C1-76599942AC86}" type="pres">
      <dgm:prSet presAssocID="{B0F289C2-94D5-43CF-B5F2-6A296DADC50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21DE3-6F44-4ED9-A6B6-93430AF9AB29}" type="presOf" srcId="{287A5BC2-4D5D-47D5-A395-B8F031FA657D}" destId="{A8F1E33E-2C0D-4E87-ACD7-30397032FBD0}" srcOrd="0" destOrd="0" presId="urn:microsoft.com/office/officeart/2005/8/layout/vProcess5"/>
    <dgm:cxn modelId="{98E84A4C-7FAC-4E0A-AFA2-4F7E55F30E1C}" type="presOf" srcId="{4C253CC8-55CD-4470-9F75-BCA568750890}" destId="{016650A4-BA11-4184-9906-A0C49A342B31}" srcOrd="0" destOrd="0" presId="urn:microsoft.com/office/officeart/2005/8/layout/vProcess5"/>
    <dgm:cxn modelId="{A4E3B4E3-CF80-4949-8365-F80035F815A5}" type="presOf" srcId="{BB0EEAD1-56DF-49B0-8880-7DBB2041C9AF}" destId="{021801F9-830E-4E5A-92E1-9ED6DE9B2ACF}" srcOrd="0" destOrd="0" presId="urn:microsoft.com/office/officeart/2005/8/layout/vProcess5"/>
    <dgm:cxn modelId="{EB70FB7D-1A08-4071-9EB6-E7A1BB0F04DD}" type="presOf" srcId="{8F829950-1189-4D7A-BEF1-778B89A92B75}" destId="{894CAD3B-8FAD-4C69-9E1B-6B2E3AF43118}" srcOrd="0" destOrd="0" presId="urn:microsoft.com/office/officeart/2005/8/layout/vProcess5"/>
    <dgm:cxn modelId="{CE12C0A7-CABE-401E-AC63-275202ED5AD3}" type="presOf" srcId="{07F5D32C-B4E2-4DC7-B318-12206D0CD654}" destId="{017B0489-EA32-4DBF-8DDE-9858E45FC040}" srcOrd="0" destOrd="0" presId="urn:microsoft.com/office/officeart/2005/8/layout/vProcess5"/>
    <dgm:cxn modelId="{22FFDFE6-3580-4DD2-B727-BBA67BA7DFFB}" type="presOf" srcId="{E05C443D-49D8-4C6B-8033-C84B748570F5}" destId="{BC1D9B6C-34A4-4741-8D4C-9D273574DF48}" srcOrd="0" destOrd="0" presId="urn:microsoft.com/office/officeart/2005/8/layout/vProcess5"/>
    <dgm:cxn modelId="{4454A9BE-CBB2-428E-972B-070E06173F98}" srcId="{B0F289C2-94D5-43CF-B5F2-6A296DADC506}" destId="{90959954-A1ED-4C28-82DC-DF18026A8BAA}" srcOrd="3" destOrd="0" parTransId="{392D3125-B934-4D2C-ADA4-8B90E194042E}" sibTransId="{2E5BF4F8-89BF-4796-9BAC-34DF1E1B3671}"/>
    <dgm:cxn modelId="{7710151F-4816-4B93-8B24-6CDB0C0BA652}" type="presOf" srcId="{C4A9E085-7BE6-4509-9DCA-7EBC05F6BE2A}" destId="{5A06088B-E13C-4531-8057-9F4E675FB2C5}" srcOrd="0" destOrd="0" presId="urn:microsoft.com/office/officeart/2005/8/layout/vProcess5"/>
    <dgm:cxn modelId="{80EF9B6D-B72E-462A-8125-93D166940A1E}" type="presOf" srcId="{B0F289C2-94D5-43CF-B5F2-6A296DADC506}" destId="{AD76D482-7D8C-401B-BABF-A101A23D1A6D}" srcOrd="0" destOrd="0" presId="urn:microsoft.com/office/officeart/2005/8/layout/vProcess5"/>
    <dgm:cxn modelId="{DFAB9D2A-6D78-484A-AA13-A86D993A154F}" srcId="{B0F289C2-94D5-43CF-B5F2-6A296DADC506}" destId="{C4A9E085-7BE6-4509-9DCA-7EBC05F6BE2A}" srcOrd="2" destOrd="0" parTransId="{172176DA-AC1C-42B7-92CA-A9E6DAABEFFF}" sibTransId="{07F5D32C-B4E2-4DC7-B318-12206D0CD654}"/>
    <dgm:cxn modelId="{9C7DB0ED-55AA-4222-B47F-1AC7CE7D40F9}" type="presOf" srcId="{2E5BF4F8-89BF-4796-9BAC-34DF1E1B3671}" destId="{61BA85BB-6636-456B-8185-8E1098A673AC}" srcOrd="0" destOrd="0" presId="urn:microsoft.com/office/officeart/2005/8/layout/vProcess5"/>
    <dgm:cxn modelId="{1B4BBF8E-E384-4E23-A399-6F1D2AE618F1}" type="presOf" srcId="{BB0EEAD1-56DF-49B0-8880-7DBB2041C9AF}" destId="{8D83CBB1-7326-4F90-997B-05A897B594DE}" srcOrd="1" destOrd="0" presId="urn:microsoft.com/office/officeart/2005/8/layout/vProcess5"/>
    <dgm:cxn modelId="{B7CA00DE-C453-40C6-BFA4-B3B0CA26F23C}" srcId="{B0F289C2-94D5-43CF-B5F2-6A296DADC506}" destId="{BB0EEAD1-56DF-49B0-8880-7DBB2041C9AF}" srcOrd="0" destOrd="0" parTransId="{E41F2306-544E-41DA-A0F9-2DF4EA6CED7C}" sibTransId="{E05C443D-49D8-4C6B-8033-C84B748570F5}"/>
    <dgm:cxn modelId="{18EADA33-28A3-4F74-B8C8-92F49D237DA6}" type="presOf" srcId="{C4A9E085-7BE6-4509-9DCA-7EBC05F6BE2A}" destId="{ADD847CE-4E24-48D7-A006-BF15535CF52A}" srcOrd="1" destOrd="0" presId="urn:microsoft.com/office/officeart/2005/8/layout/vProcess5"/>
    <dgm:cxn modelId="{021BEAC6-C53A-4D24-922D-08E335D63DDF}" type="presOf" srcId="{90959954-A1ED-4C28-82DC-DF18026A8BAA}" destId="{BCB499E9-C2A7-4AED-9C52-6A810740DA2A}" srcOrd="0" destOrd="0" presId="urn:microsoft.com/office/officeart/2005/8/layout/vProcess5"/>
    <dgm:cxn modelId="{FDD2FC2F-FE04-4F4C-A96E-09E0FA3147F7}" type="presOf" srcId="{90959954-A1ED-4C28-82DC-DF18026A8BAA}" destId="{D71736E8-49AF-4B33-A159-09FDC69EC3DC}" srcOrd="1" destOrd="0" presId="urn:microsoft.com/office/officeart/2005/8/layout/vProcess5"/>
    <dgm:cxn modelId="{1BD7E3D9-C900-4E86-87FE-C97A8A980A16}" srcId="{B0F289C2-94D5-43CF-B5F2-6A296DADC506}" destId="{287A5BC2-4D5D-47D5-A395-B8F031FA657D}" srcOrd="1" destOrd="0" parTransId="{042B9347-66DB-4C27-8088-28D2EFA941D9}" sibTransId="{8F829950-1189-4D7A-BEF1-778B89A92B75}"/>
    <dgm:cxn modelId="{261F985B-5089-4B27-ADA2-74E83788804F}" srcId="{B0F289C2-94D5-43CF-B5F2-6A296DADC506}" destId="{4C253CC8-55CD-4470-9F75-BCA568750890}" srcOrd="4" destOrd="0" parTransId="{2461B0D8-ECB7-4FAB-90DE-70F66936A39C}" sibTransId="{F05A38AD-EDFC-4B9B-B721-323552E83E90}"/>
    <dgm:cxn modelId="{7CE7CC84-EDBF-4B14-A645-D4668BBFC9EA}" type="presOf" srcId="{287A5BC2-4D5D-47D5-A395-B8F031FA657D}" destId="{661B642C-781E-4B1F-BB0D-233C3BAF7B6F}" srcOrd="1" destOrd="0" presId="urn:microsoft.com/office/officeart/2005/8/layout/vProcess5"/>
    <dgm:cxn modelId="{8A88A673-DB32-4C28-93EA-44F88753869A}" type="presOf" srcId="{4C253CC8-55CD-4470-9F75-BCA568750890}" destId="{93232EC3-1E27-463D-B5C1-76599942AC86}" srcOrd="1" destOrd="0" presId="urn:microsoft.com/office/officeart/2005/8/layout/vProcess5"/>
    <dgm:cxn modelId="{C7FA6FAD-15D5-40E3-AC1D-0631CB92EDB7}" type="presParOf" srcId="{AD76D482-7D8C-401B-BABF-A101A23D1A6D}" destId="{8D4C8978-8DCD-4BF5-BD17-5F305666F455}" srcOrd="0" destOrd="0" presId="urn:microsoft.com/office/officeart/2005/8/layout/vProcess5"/>
    <dgm:cxn modelId="{B6001640-0075-400D-82C8-1790202CF7DE}" type="presParOf" srcId="{AD76D482-7D8C-401B-BABF-A101A23D1A6D}" destId="{021801F9-830E-4E5A-92E1-9ED6DE9B2ACF}" srcOrd="1" destOrd="0" presId="urn:microsoft.com/office/officeart/2005/8/layout/vProcess5"/>
    <dgm:cxn modelId="{6B7E5B22-3906-4638-86F6-3E9C5A98A449}" type="presParOf" srcId="{AD76D482-7D8C-401B-BABF-A101A23D1A6D}" destId="{A8F1E33E-2C0D-4E87-ACD7-30397032FBD0}" srcOrd="2" destOrd="0" presId="urn:microsoft.com/office/officeart/2005/8/layout/vProcess5"/>
    <dgm:cxn modelId="{E913C47B-E8A2-4A43-A22E-E33EDA2FD585}" type="presParOf" srcId="{AD76D482-7D8C-401B-BABF-A101A23D1A6D}" destId="{5A06088B-E13C-4531-8057-9F4E675FB2C5}" srcOrd="3" destOrd="0" presId="urn:microsoft.com/office/officeart/2005/8/layout/vProcess5"/>
    <dgm:cxn modelId="{CB0E00C4-47C2-4526-8A09-567387575C99}" type="presParOf" srcId="{AD76D482-7D8C-401B-BABF-A101A23D1A6D}" destId="{BCB499E9-C2A7-4AED-9C52-6A810740DA2A}" srcOrd="4" destOrd="0" presId="urn:microsoft.com/office/officeart/2005/8/layout/vProcess5"/>
    <dgm:cxn modelId="{6C48D201-8647-47AD-9AF5-FFAA1016EE27}" type="presParOf" srcId="{AD76D482-7D8C-401B-BABF-A101A23D1A6D}" destId="{016650A4-BA11-4184-9906-A0C49A342B31}" srcOrd="5" destOrd="0" presId="urn:microsoft.com/office/officeart/2005/8/layout/vProcess5"/>
    <dgm:cxn modelId="{6FFDD0D2-8953-48B5-A34C-10872C94ED45}" type="presParOf" srcId="{AD76D482-7D8C-401B-BABF-A101A23D1A6D}" destId="{BC1D9B6C-34A4-4741-8D4C-9D273574DF48}" srcOrd="6" destOrd="0" presId="urn:microsoft.com/office/officeart/2005/8/layout/vProcess5"/>
    <dgm:cxn modelId="{BD90B88B-FE24-4F22-9714-322EF5AD1E2D}" type="presParOf" srcId="{AD76D482-7D8C-401B-BABF-A101A23D1A6D}" destId="{894CAD3B-8FAD-4C69-9E1B-6B2E3AF43118}" srcOrd="7" destOrd="0" presId="urn:microsoft.com/office/officeart/2005/8/layout/vProcess5"/>
    <dgm:cxn modelId="{00D3A390-77B8-41D0-B553-82B30D5AEEB1}" type="presParOf" srcId="{AD76D482-7D8C-401B-BABF-A101A23D1A6D}" destId="{017B0489-EA32-4DBF-8DDE-9858E45FC040}" srcOrd="8" destOrd="0" presId="urn:microsoft.com/office/officeart/2005/8/layout/vProcess5"/>
    <dgm:cxn modelId="{CDBB5AF7-027F-419C-BA31-4421BAE94DD1}" type="presParOf" srcId="{AD76D482-7D8C-401B-BABF-A101A23D1A6D}" destId="{61BA85BB-6636-456B-8185-8E1098A673AC}" srcOrd="9" destOrd="0" presId="urn:microsoft.com/office/officeart/2005/8/layout/vProcess5"/>
    <dgm:cxn modelId="{2A9EA860-3CB0-4890-AEAC-F9C359FC08BE}" type="presParOf" srcId="{AD76D482-7D8C-401B-BABF-A101A23D1A6D}" destId="{8D83CBB1-7326-4F90-997B-05A897B594DE}" srcOrd="10" destOrd="0" presId="urn:microsoft.com/office/officeart/2005/8/layout/vProcess5"/>
    <dgm:cxn modelId="{69B43BED-A338-47F0-9D96-B415CD8CE3EE}" type="presParOf" srcId="{AD76D482-7D8C-401B-BABF-A101A23D1A6D}" destId="{661B642C-781E-4B1F-BB0D-233C3BAF7B6F}" srcOrd="11" destOrd="0" presId="urn:microsoft.com/office/officeart/2005/8/layout/vProcess5"/>
    <dgm:cxn modelId="{A5E0222B-9A08-4684-B9A0-5B0CAAE3CBD3}" type="presParOf" srcId="{AD76D482-7D8C-401B-BABF-A101A23D1A6D}" destId="{ADD847CE-4E24-48D7-A006-BF15535CF52A}" srcOrd="12" destOrd="0" presId="urn:microsoft.com/office/officeart/2005/8/layout/vProcess5"/>
    <dgm:cxn modelId="{E992FE7A-00D5-479F-B09D-41F182E0A9DE}" type="presParOf" srcId="{AD76D482-7D8C-401B-BABF-A101A23D1A6D}" destId="{D71736E8-49AF-4B33-A159-09FDC69EC3DC}" srcOrd="13" destOrd="0" presId="urn:microsoft.com/office/officeart/2005/8/layout/vProcess5"/>
    <dgm:cxn modelId="{6DDF08CD-1142-4E88-80B8-7AE896120D8E}" type="presParOf" srcId="{AD76D482-7D8C-401B-BABF-A101A23D1A6D}" destId="{93232EC3-1E27-463D-B5C1-76599942AC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890803-A9BB-419F-B132-2CDC67DE7BFE}" type="doc">
      <dgm:prSet loTypeId="urn:microsoft.com/office/officeart/2005/8/layout/default#2" loCatId="list" qsTypeId="urn:microsoft.com/office/officeart/2005/8/quickstyle/3d4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0A93085F-4BF3-48EE-BDE6-DF8402723C5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Проект сложнее остановить, саботировать, если он «на виду»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56C4A68-3D9B-46A1-8138-3D219D3604B1}" type="parTrans" cxnId="{20BA7BEE-D88E-40D6-8848-E9332175B6C9}">
      <dgm:prSet/>
      <dgm:spPr/>
      <dgm:t>
        <a:bodyPr/>
        <a:lstStyle/>
        <a:p>
          <a:endParaRPr lang="ru-RU"/>
        </a:p>
      </dgm:t>
    </dgm:pt>
    <dgm:pt modelId="{A6CAC13A-5132-4483-8828-D6A2BFEC16D5}" type="sibTrans" cxnId="{20BA7BEE-D88E-40D6-8848-E9332175B6C9}">
      <dgm:prSet/>
      <dgm:spPr/>
      <dgm:t>
        <a:bodyPr/>
        <a:lstStyle/>
        <a:p>
          <a:endParaRPr lang="ru-RU"/>
        </a:p>
      </dgm:t>
    </dgm:pt>
    <dgm:pt modelId="{D953C03B-32FA-4CBE-A36C-95A812B91F2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Проще получить ресурс, владельцы ресурсов лояльнее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D1B448A-999B-4029-A236-6CF36BA28246}" type="parTrans" cxnId="{89D912BA-3E57-48A2-A632-D72DA74D69AD}">
      <dgm:prSet/>
      <dgm:spPr/>
      <dgm:t>
        <a:bodyPr/>
        <a:lstStyle/>
        <a:p>
          <a:endParaRPr lang="ru-RU"/>
        </a:p>
      </dgm:t>
    </dgm:pt>
    <dgm:pt modelId="{2BFD7DFE-6F06-4E63-8D7A-792C626E04C3}" type="sibTrans" cxnId="{89D912BA-3E57-48A2-A632-D72DA74D69AD}">
      <dgm:prSet/>
      <dgm:spPr/>
      <dgm:t>
        <a:bodyPr/>
        <a:lstStyle/>
        <a:p>
          <a:endParaRPr lang="ru-RU"/>
        </a:p>
      </dgm:t>
    </dgm:pt>
    <dgm:pt modelId="{54FC70E4-7D04-4D2B-8B4A-511F213DBC8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Нас самих структурирует и дисциплинирует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225E7D3-84CE-431D-AC14-1730574DDC49}" type="parTrans" cxnId="{958621D0-F418-4A75-ACAC-FBA9912CA3EE}">
      <dgm:prSet/>
      <dgm:spPr/>
      <dgm:t>
        <a:bodyPr/>
        <a:lstStyle/>
        <a:p>
          <a:endParaRPr lang="ru-RU"/>
        </a:p>
      </dgm:t>
    </dgm:pt>
    <dgm:pt modelId="{79A9C42F-AD1C-4AE7-9910-8ED2D8D0C77A}" type="sibTrans" cxnId="{958621D0-F418-4A75-ACAC-FBA9912CA3EE}">
      <dgm:prSet/>
      <dgm:spPr/>
      <dgm:t>
        <a:bodyPr/>
        <a:lstStyle/>
        <a:p>
          <a:endParaRPr lang="ru-RU"/>
        </a:p>
      </dgm:t>
    </dgm:pt>
    <dgm:pt modelId="{38F3D4A5-B906-4828-A2A8-207DF268BB4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Наш личный имидж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B1BCF6C-FB0C-41EA-8790-E9EF11D4AB96}" type="parTrans" cxnId="{54B89DC5-AE15-479C-A9AD-E2F4E3C6D4BF}">
      <dgm:prSet/>
      <dgm:spPr/>
      <dgm:t>
        <a:bodyPr/>
        <a:lstStyle/>
        <a:p>
          <a:endParaRPr lang="ru-RU"/>
        </a:p>
      </dgm:t>
    </dgm:pt>
    <dgm:pt modelId="{58995823-7C3B-414E-821C-0842D9C68537}" type="sibTrans" cxnId="{54B89DC5-AE15-479C-A9AD-E2F4E3C6D4BF}">
      <dgm:prSet/>
      <dgm:spPr/>
      <dgm:t>
        <a:bodyPr/>
        <a:lstStyle/>
        <a:p>
          <a:endParaRPr lang="ru-RU"/>
        </a:p>
      </dgm:t>
    </dgm:pt>
    <dgm:pt modelId="{97AF2495-807B-49C7-AE04-61A2C76CBBD5}" type="pres">
      <dgm:prSet presAssocID="{F8890803-A9BB-419F-B132-2CDC67DE7B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F7A2B-D940-46F2-9D24-99280562B680}" type="pres">
      <dgm:prSet presAssocID="{0A93085F-4BF3-48EE-BDE6-DF8402723C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FE86C-61BD-4276-8F11-F0046AFE222A}" type="pres">
      <dgm:prSet presAssocID="{A6CAC13A-5132-4483-8828-D6A2BFEC16D5}" presName="sibTrans" presStyleCnt="0"/>
      <dgm:spPr/>
      <dgm:t>
        <a:bodyPr/>
        <a:lstStyle/>
        <a:p>
          <a:endParaRPr lang="ru-RU"/>
        </a:p>
      </dgm:t>
    </dgm:pt>
    <dgm:pt modelId="{CAA789FE-510A-41CE-8FFA-C4EF17092F58}" type="pres">
      <dgm:prSet presAssocID="{D953C03B-32FA-4CBE-A36C-95A812B91F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A9007-624C-4C79-A817-9C5032645D03}" type="pres">
      <dgm:prSet presAssocID="{2BFD7DFE-6F06-4E63-8D7A-792C626E04C3}" presName="sibTrans" presStyleCnt="0"/>
      <dgm:spPr/>
      <dgm:t>
        <a:bodyPr/>
        <a:lstStyle/>
        <a:p>
          <a:endParaRPr lang="ru-RU"/>
        </a:p>
      </dgm:t>
    </dgm:pt>
    <dgm:pt modelId="{05D8AD49-1042-4BEE-B565-E349980B3CE7}" type="pres">
      <dgm:prSet presAssocID="{54FC70E4-7D04-4D2B-8B4A-511F213DBC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2B23-0062-490E-B30A-38F819D16268}" type="pres">
      <dgm:prSet presAssocID="{79A9C42F-AD1C-4AE7-9910-8ED2D8D0C77A}" presName="sibTrans" presStyleCnt="0"/>
      <dgm:spPr/>
      <dgm:t>
        <a:bodyPr/>
        <a:lstStyle/>
        <a:p>
          <a:endParaRPr lang="ru-RU"/>
        </a:p>
      </dgm:t>
    </dgm:pt>
    <dgm:pt modelId="{76AC4FB0-6E5A-4CEF-A295-9994A94CCDDA}" type="pres">
      <dgm:prSet presAssocID="{38F3D4A5-B906-4828-A2A8-207DF268BB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7E9FF-3DC0-47AA-9F97-925981BDF970}" type="presOf" srcId="{F8890803-A9BB-419F-B132-2CDC67DE7BFE}" destId="{97AF2495-807B-49C7-AE04-61A2C76CBBD5}" srcOrd="0" destOrd="0" presId="urn:microsoft.com/office/officeart/2005/8/layout/default#2"/>
    <dgm:cxn modelId="{89D912BA-3E57-48A2-A632-D72DA74D69AD}" srcId="{F8890803-A9BB-419F-B132-2CDC67DE7BFE}" destId="{D953C03B-32FA-4CBE-A36C-95A812B91F26}" srcOrd="1" destOrd="0" parTransId="{3D1B448A-999B-4029-A236-6CF36BA28246}" sibTransId="{2BFD7DFE-6F06-4E63-8D7A-792C626E04C3}"/>
    <dgm:cxn modelId="{7D6D9833-384A-4C4B-A0C3-08717A9184E4}" type="presOf" srcId="{D953C03B-32FA-4CBE-A36C-95A812B91F26}" destId="{CAA789FE-510A-41CE-8FFA-C4EF17092F58}" srcOrd="0" destOrd="0" presId="urn:microsoft.com/office/officeart/2005/8/layout/default#2"/>
    <dgm:cxn modelId="{2459F3C8-7017-4FE6-8BC6-2DB9D3F59062}" type="presOf" srcId="{54FC70E4-7D04-4D2B-8B4A-511F213DBC8C}" destId="{05D8AD49-1042-4BEE-B565-E349980B3CE7}" srcOrd="0" destOrd="0" presId="urn:microsoft.com/office/officeart/2005/8/layout/default#2"/>
    <dgm:cxn modelId="{54B89DC5-AE15-479C-A9AD-E2F4E3C6D4BF}" srcId="{F8890803-A9BB-419F-B132-2CDC67DE7BFE}" destId="{38F3D4A5-B906-4828-A2A8-207DF268BB4E}" srcOrd="3" destOrd="0" parTransId="{2B1BCF6C-FB0C-41EA-8790-E9EF11D4AB96}" sibTransId="{58995823-7C3B-414E-821C-0842D9C68537}"/>
    <dgm:cxn modelId="{958621D0-F418-4A75-ACAC-FBA9912CA3EE}" srcId="{F8890803-A9BB-419F-B132-2CDC67DE7BFE}" destId="{54FC70E4-7D04-4D2B-8B4A-511F213DBC8C}" srcOrd="2" destOrd="0" parTransId="{5225E7D3-84CE-431D-AC14-1730574DDC49}" sibTransId="{79A9C42F-AD1C-4AE7-9910-8ED2D8D0C77A}"/>
    <dgm:cxn modelId="{20BA7BEE-D88E-40D6-8848-E9332175B6C9}" srcId="{F8890803-A9BB-419F-B132-2CDC67DE7BFE}" destId="{0A93085F-4BF3-48EE-BDE6-DF8402723C5E}" srcOrd="0" destOrd="0" parTransId="{256C4A68-3D9B-46A1-8138-3D219D3604B1}" sibTransId="{A6CAC13A-5132-4483-8828-D6A2BFEC16D5}"/>
    <dgm:cxn modelId="{BBB9850C-7589-49D3-AEB5-B9A8ADC0C245}" type="presOf" srcId="{0A93085F-4BF3-48EE-BDE6-DF8402723C5E}" destId="{5FCF7A2B-D940-46F2-9D24-99280562B680}" srcOrd="0" destOrd="0" presId="urn:microsoft.com/office/officeart/2005/8/layout/default#2"/>
    <dgm:cxn modelId="{032818AF-4FE7-4123-83F0-FF2076362CAB}" type="presOf" srcId="{38F3D4A5-B906-4828-A2A8-207DF268BB4E}" destId="{76AC4FB0-6E5A-4CEF-A295-9994A94CCDDA}" srcOrd="0" destOrd="0" presId="urn:microsoft.com/office/officeart/2005/8/layout/default#2"/>
    <dgm:cxn modelId="{7CC0AD44-E940-4388-A502-80288761326A}" type="presParOf" srcId="{97AF2495-807B-49C7-AE04-61A2C76CBBD5}" destId="{5FCF7A2B-D940-46F2-9D24-99280562B680}" srcOrd="0" destOrd="0" presId="urn:microsoft.com/office/officeart/2005/8/layout/default#2"/>
    <dgm:cxn modelId="{5CE1FA0A-2A2E-4764-AF6D-94299D9F4878}" type="presParOf" srcId="{97AF2495-807B-49C7-AE04-61A2C76CBBD5}" destId="{D93FE86C-61BD-4276-8F11-F0046AFE222A}" srcOrd="1" destOrd="0" presId="urn:microsoft.com/office/officeart/2005/8/layout/default#2"/>
    <dgm:cxn modelId="{317C8328-B60D-4EA6-B0FF-5E564429A1A3}" type="presParOf" srcId="{97AF2495-807B-49C7-AE04-61A2C76CBBD5}" destId="{CAA789FE-510A-41CE-8FFA-C4EF17092F58}" srcOrd="2" destOrd="0" presId="urn:microsoft.com/office/officeart/2005/8/layout/default#2"/>
    <dgm:cxn modelId="{5E2F6056-2C47-4642-B6F2-C20B367617EC}" type="presParOf" srcId="{97AF2495-807B-49C7-AE04-61A2C76CBBD5}" destId="{C34A9007-624C-4C79-A817-9C5032645D03}" srcOrd="3" destOrd="0" presId="urn:microsoft.com/office/officeart/2005/8/layout/default#2"/>
    <dgm:cxn modelId="{C8CCD911-CA5D-48C2-8F6E-15CCA7A05665}" type="presParOf" srcId="{97AF2495-807B-49C7-AE04-61A2C76CBBD5}" destId="{05D8AD49-1042-4BEE-B565-E349980B3CE7}" srcOrd="4" destOrd="0" presId="urn:microsoft.com/office/officeart/2005/8/layout/default#2"/>
    <dgm:cxn modelId="{15D0FD40-A74C-4F52-8F80-BD5BDC680A8E}" type="presParOf" srcId="{97AF2495-807B-49C7-AE04-61A2C76CBBD5}" destId="{5CE52B23-0062-490E-B30A-38F819D16268}" srcOrd="5" destOrd="0" presId="urn:microsoft.com/office/officeart/2005/8/layout/default#2"/>
    <dgm:cxn modelId="{41CDD161-41AC-4AE2-A46D-BDDCCC05C53A}" type="presParOf" srcId="{97AF2495-807B-49C7-AE04-61A2C76CBBD5}" destId="{76AC4FB0-6E5A-4CEF-A295-9994A94CCDD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838CE8-F469-4060-A8EC-5E11B999438C}" type="doc">
      <dgm:prSet loTypeId="urn:microsoft.com/office/officeart/2005/8/layout/default#3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A1C1E316-F70D-4D01-9B45-41B02E15B61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авто-подписи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DF4A6A1-F7C3-4481-B2BE-EC31DCEFCEAE}" type="parTrans" cxnId="{D43CFF5B-20E7-4AA3-B90E-0491AEA10885}">
      <dgm:prSet/>
      <dgm:spPr/>
      <dgm:t>
        <a:bodyPr/>
        <a:lstStyle/>
        <a:p>
          <a:endParaRPr lang="ru-RU"/>
        </a:p>
      </dgm:t>
    </dgm:pt>
    <dgm:pt modelId="{924C599E-8769-49D9-89D3-ED81C5A9587E}" type="sibTrans" cxnId="{D43CFF5B-20E7-4AA3-B90E-0491AEA10885}">
      <dgm:prSet/>
      <dgm:spPr/>
      <dgm:t>
        <a:bodyPr/>
        <a:lstStyle/>
        <a:p>
          <a:endParaRPr lang="ru-RU"/>
        </a:p>
      </dgm:t>
    </dgm:pt>
    <dgm:pt modelId="{2852BA2B-1595-4CB8-8968-775FE9EACCC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заставки на компьютере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C61762-F81F-43E7-B629-6D0F69325B51}" type="parTrans" cxnId="{617A6CCF-3D1C-4B63-9836-163F5895B4AE}">
      <dgm:prSet/>
      <dgm:spPr/>
      <dgm:t>
        <a:bodyPr/>
        <a:lstStyle/>
        <a:p>
          <a:endParaRPr lang="ru-RU"/>
        </a:p>
      </dgm:t>
    </dgm:pt>
    <dgm:pt modelId="{320630CC-1995-4A24-8D5C-4CFE582AEB55}" type="sibTrans" cxnId="{617A6CCF-3D1C-4B63-9836-163F5895B4AE}">
      <dgm:prSet/>
      <dgm:spPr/>
      <dgm:t>
        <a:bodyPr/>
        <a:lstStyle/>
        <a:p>
          <a:endParaRPr lang="ru-RU"/>
        </a:p>
      </dgm:t>
    </dgm:pt>
    <dgm:pt modelId="{21B028FC-090A-4EC9-8303-B88E0E39377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пропуск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E161CD4-200D-4BE0-90FF-E16153D56795}" type="parTrans" cxnId="{8964C3C6-4488-4FAA-A168-2687E189BB18}">
      <dgm:prSet/>
      <dgm:spPr/>
      <dgm:t>
        <a:bodyPr/>
        <a:lstStyle/>
        <a:p>
          <a:endParaRPr lang="ru-RU"/>
        </a:p>
      </dgm:t>
    </dgm:pt>
    <dgm:pt modelId="{E1AE7925-0AE2-4EBF-A230-3B20B883CE98}" type="sibTrans" cxnId="{8964C3C6-4488-4FAA-A168-2687E189BB18}">
      <dgm:prSet/>
      <dgm:spPr/>
      <dgm:t>
        <a:bodyPr/>
        <a:lstStyle/>
        <a:p>
          <a:endParaRPr lang="ru-RU"/>
        </a:p>
      </dgm:t>
    </dgm:pt>
    <dgm:pt modelId="{7773A3EA-30AF-45A7-BB36-CB3CB8F5CAF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обращения первого лица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1D56F88-8B18-427E-8F02-4FD26AE18671}" type="parTrans" cxnId="{98B46E57-50C4-4C74-B33B-4F8C54A03005}">
      <dgm:prSet/>
      <dgm:spPr/>
      <dgm:t>
        <a:bodyPr/>
        <a:lstStyle/>
        <a:p>
          <a:endParaRPr lang="ru-RU"/>
        </a:p>
      </dgm:t>
    </dgm:pt>
    <dgm:pt modelId="{BA4F1453-4838-44DF-AC61-1C6A7F2E9B35}" type="sibTrans" cxnId="{98B46E57-50C4-4C74-B33B-4F8C54A03005}">
      <dgm:prSet/>
      <dgm:spPr/>
      <dgm:t>
        <a:bodyPr/>
        <a:lstStyle/>
        <a:p>
          <a:endParaRPr lang="ru-RU"/>
        </a:p>
      </dgm:t>
    </dgm:pt>
    <dgm:pt modelId="{B9C873F0-AEA6-40BD-BE89-DB5D6E675CFA}">
      <dgm:prSet phldrT="[Текст]" custT="1"/>
      <dgm:spPr/>
      <dgm:t>
        <a:bodyPr/>
        <a:lstStyle/>
        <a:p>
          <a:r>
            <a:rPr lang="ru-RU" sz="1800" dirty="0" smtClean="0"/>
            <a:t>сувенирная продукция </a:t>
          </a:r>
          <a:endParaRPr lang="ru-RU" dirty="0"/>
        </a:p>
      </dgm:t>
    </dgm:pt>
    <dgm:pt modelId="{CCE89F2B-E449-4F00-A509-B7067B82ADD3}" type="parTrans" cxnId="{1D063EB6-254D-40DC-A651-B69BB149DEE4}">
      <dgm:prSet/>
      <dgm:spPr/>
      <dgm:t>
        <a:bodyPr/>
        <a:lstStyle/>
        <a:p>
          <a:endParaRPr lang="ru-RU"/>
        </a:p>
      </dgm:t>
    </dgm:pt>
    <dgm:pt modelId="{D537FC14-BB1E-4C54-B1A7-20D3C8EC327B}" type="sibTrans" cxnId="{1D063EB6-254D-40DC-A651-B69BB149DEE4}">
      <dgm:prSet/>
      <dgm:spPr/>
      <dgm:t>
        <a:bodyPr/>
        <a:lstStyle/>
        <a:p>
          <a:endParaRPr lang="ru-RU"/>
        </a:p>
      </dgm:t>
    </dgm:pt>
    <dgm:pt modelId="{03008B60-B446-4D14-B2EC-42E9F871F4D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тематические дни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7B53126-AA66-481B-A085-546918FDFF2B}" type="parTrans" cxnId="{AF5A8A19-988A-4028-B503-2FF2E3C4A700}">
      <dgm:prSet/>
      <dgm:spPr/>
      <dgm:t>
        <a:bodyPr/>
        <a:lstStyle/>
        <a:p>
          <a:endParaRPr lang="ru-RU"/>
        </a:p>
      </dgm:t>
    </dgm:pt>
    <dgm:pt modelId="{03F81AED-5068-451B-86C7-6B1F6A035468}" type="sibTrans" cxnId="{AF5A8A19-988A-4028-B503-2FF2E3C4A700}">
      <dgm:prSet/>
      <dgm:spPr/>
      <dgm:t>
        <a:bodyPr/>
        <a:lstStyle/>
        <a:p>
          <a:endParaRPr lang="ru-RU"/>
        </a:p>
      </dgm:t>
    </dgm:pt>
    <dgm:pt modelId="{7E7F4B6C-D192-4BAA-BC7E-CA21ECEA9FC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спецодежда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2FB2364-7048-4CB9-99DD-DAE0A23DE71E}" type="parTrans" cxnId="{ADE1CC7D-A7C3-44BF-8FF7-F084A1343A0B}">
      <dgm:prSet/>
      <dgm:spPr/>
      <dgm:t>
        <a:bodyPr/>
        <a:lstStyle/>
        <a:p>
          <a:endParaRPr lang="ru-RU"/>
        </a:p>
      </dgm:t>
    </dgm:pt>
    <dgm:pt modelId="{4CD64EAD-E770-4E16-A25E-7B0FC1294EBE}" type="sibTrans" cxnId="{ADE1CC7D-A7C3-44BF-8FF7-F084A1343A0B}">
      <dgm:prSet/>
      <dgm:spPr/>
      <dgm:t>
        <a:bodyPr/>
        <a:lstStyle/>
        <a:p>
          <a:endParaRPr lang="ru-RU"/>
        </a:p>
      </dgm:t>
    </dgm:pt>
    <dgm:pt modelId="{E43D19E4-5E1A-4B59-BB8A-5BB5EC09F73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конкурс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D29366A-0B33-4379-ABE0-688CD7757987}" type="parTrans" cxnId="{1B8C5F0E-6C19-48D6-8A2F-34A47F1C4BED}">
      <dgm:prSet/>
      <dgm:spPr/>
      <dgm:t>
        <a:bodyPr/>
        <a:lstStyle/>
        <a:p>
          <a:endParaRPr lang="ru-RU"/>
        </a:p>
      </dgm:t>
    </dgm:pt>
    <dgm:pt modelId="{AE70042B-43D6-446B-B079-606841729CBE}" type="sibTrans" cxnId="{1B8C5F0E-6C19-48D6-8A2F-34A47F1C4BED}">
      <dgm:prSet/>
      <dgm:spPr/>
      <dgm:t>
        <a:bodyPr/>
        <a:lstStyle/>
        <a:p>
          <a:endParaRPr lang="ru-RU"/>
        </a:p>
      </dgm:t>
    </dgm:pt>
    <dgm:pt modelId="{2DE2ADBE-FF2F-4688-BD47-36800D910B0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названия блюд в столовой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2C7676B-49AA-44D0-B0AA-9BB3D3C2D40D}" type="parTrans" cxnId="{E312267A-618C-41DB-A89F-36750830EF61}">
      <dgm:prSet/>
      <dgm:spPr/>
      <dgm:t>
        <a:bodyPr/>
        <a:lstStyle/>
        <a:p>
          <a:endParaRPr lang="ru-RU"/>
        </a:p>
      </dgm:t>
    </dgm:pt>
    <dgm:pt modelId="{D7D132E3-8294-43C9-BFF8-8F7D483B70E9}" type="sibTrans" cxnId="{E312267A-618C-41DB-A89F-36750830EF61}">
      <dgm:prSet/>
      <dgm:spPr/>
      <dgm:t>
        <a:bodyPr/>
        <a:lstStyle/>
        <a:p>
          <a:endParaRPr lang="ru-RU"/>
        </a:p>
      </dgm:t>
    </dgm:pt>
    <dgm:pt modelId="{5977A06A-1B90-4BFD-97B9-0031E7A4E44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ступеньки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CFE80DD-6875-4D5A-A8AB-B3A4DF6B5625}" type="parTrans" cxnId="{281763AC-7389-4C1E-ABD7-861396EF7BDD}">
      <dgm:prSet/>
      <dgm:spPr/>
      <dgm:t>
        <a:bodyPr/>
        <a:lstStyle/>
        <a:p>
          <a:endParaRPr lang="ru-RU"/>
        </a:p>
      </dgm:t>
    </dgm:pt>
    <dgm:pt modelId="{BB10497B-A509-4B32-A744-56615BFB5794}" type="sibTrans" cxnId="{281763AC-7389-4C1E-ABD7-861396EF7BDD}">
      <dgm:prSet/>
      <dgm:spPr/>
      <dgm:t>
        <a:bodyPr/>
        <a:lstStyle/>
        <a:p>
          <a:endParaRPr lang="ru-RU"/>
        </a:p>
      </dgm:t>
    </dgm:pt>
    <dgm:pt modelId="{515C539C-11A1-4F61-A836-DF5E112AB1A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внутренние </a:t>
          </a:r>
          <a:r>
            <a:rPr lang="ru-RU" sz="1800" dirty="0" err="1" smtClean="0"/>
            <a:t>блоги</a:t>
          </a:r>
          <a:r>
            <a:rPr lang="ru-RU" sz="1800" dirty="0" smtClean="0"/>
            <a:t> и форумы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634AAC6-2C08-46D3-9736-ACE9DD6AE05B}" type="parTrans" cxnId="{1C01280E-C60E-450C-8D0C-7A0B9CB63778}">
      <dgm:prSet/>
      <dgm:spPr/>
      <dgm:t>
        <a:bodyPr/>
        <a:lstStyle/>
        <a:p>
          <a:endParaRPr lang="ru-RU"/>
        </a:p>
      </dgm:t>
    </dgm:pt>
    <dgm:pt modelId="{07373218-A853-47E1-AC85-B93DABC61446}" type="sibTrans" cxnId="{1C01280E-C60E-450C-8D0C-7A0B9CB63778}">
      <dgm:prSet/>
      <dgm:spPr/>
      <dgm:t>
        <a:bodyPr/>
        <a:lstStyle/>
        <a:p>
          <a:endParaRPr lang="ru-RU"/>
        </a:p>
      </dgm:t>
    </dgm:pt>
    <dgm:pt modelId="{9B286F28-A8DB-4720-B724-4141A1088A7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наклейки на стеклянные двери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CD93CE4-0538-46DE-B69A-BBB2AD2CB23F}" type="parTrans" cxnId="{992E7AFA-4CC2-4F13-9E88-368F197C317F}">
      <dgm:prSet/>
      <dgm:spPr/>
      <dgm:t>
        <a:bodyPr/>
        <a:lstStyle/>
        <a:p>
          <a:endParaRPr lang="ru-RU"/>
        </a:p>
      </dgm:t>
    </dgm:pt>
    <dgm:pt modelId="{0EFC68F8-A5CB-49D4-98D4-EE48A5DE2778}" type="sibTrans" cxnId="{992E7AFA-4CC2-4F13-9E88-368F197C317F}">
      <dgm:prSet/>
      <dgm:spPr/>
      <dgm:t>
        <a:bodyPr/>
        <a:lstStyle/>
        <a:p>
          <a:endParaRPr lang="ru-RU"/>
        </a:p>
      </dgm:t>
    </dgm:pt>
    <dgm:pt modelId="{DCBB5DEB-C355-484F-8753-AB7E18315D4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рассылки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90ACB93-278F-4724-8D8E-92FD9315CB9B}" type="parTrans" cxnId="{91AB2385-FDAC-4BC6-92BE-6ECA7B15ABBA}">
      <dgm:prSet/>
      <dgm:spPr/>
      <dgm:t>
        <a:bodyPr/>
        <a:lstStyle/>
        <a:p>
          <a:endParaRPr lang="ru-RU"/>
        </a:p>
      </dgm:t>
    </dgm:pt>
    <dgm:pt modelId="{E8B81297-4FC0-4DC3-B1E1-E92D34657FE0}" type="sibTrans" cxnId="{91AB2385-FDAC-4BC6-92BE-6ECA7B15ABBA}">
      <dgm:prSet/>
      <dgm:spPr/>
      <dgm:t>
        <a:bodyPr/>
        <a:lstStyle/>
        <a:p>
          <a:endParaRPr lang="ru-RU"/>
        </a:p>
      </dgm:t>
    </dgm:pt>
    <dgm:pt modelId="{65F81F1D-DA15-4C80-831E-056975FD944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/>
            <a:t>кик-офф</a:t>
          </a:r>
          <a:endParaRPr lang="ru-RU" sz="1800" dirty="0" smtClean="0"/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16E8D53-F3E0-4D54-BE7A-3E0A6483FEF7}" type="parTrans" cxnId="{49296D8F-2F1F-426D-B7A5-EB37C28DC4CB}">
      <dgm:prSet/>
      <dgm:spPr/>
      <dgm:t>
        <a:bodyPr/>
        <a:lstStyle/>
        <a:p>
          <a:endParaRPr lang="ru-RU"/>
        </a:p>
      </dgm:t>
    </dgm:pt>
    <dgm:pt modelId="{F5366E6C-4D6E-4082-9C05-B6C235031FEC}" type="sibTrans" cxnId="{49296D8F-2F1F-426D-B7A5-EB37C28DC4CB}">
      <dgm:prSet/>
      <dgm:spPr/>
      <dgm:t>
        <a:bodyPr/>
        <a:lstStyle/>
        <a:p>
          <a:endParaRPr lang="ru-RU"/>
        </a:p>
      </dgm:t>
    </dgm:pt>
    <dgm:pt modelId="{3D736DFF-4C10-4EE8-80A8-5B918A80085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переговорные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C6398E5-4162-429D-9A4E-CF952FB424AB}" type="parTrans" cxnId="{616D5AA4-D138-47A7-A211-1C4C9092B31E}">
      <dgm:prSet/>
      <dgm:spPr/>
      <dgm:t>
        <a:bodyPr/>
        <a:lstStyle/>
        <a:p>
          <a:endParaRPr lang="ru-RU"/>
        </a:p>
      </dgm:t>
    </dgm:pt>
    <dgm:pt modelId="{6EF9C0C6-3AD6-4E21-9743-9BF49E37D983}" type="sibTrans" cxnId="{616D5AA4-D138-47A7-A211-1C4C9092B31E}">
      <dgm:prSet/>
      <dgm:spPr/>
      <dgm:t>
        <a:bodyPr/>
        <a:lstStyle/>
        <a:p>
          <a:endParaRPr lang="ru-RU"/>
        </a:p>
      </dgm:t>
    </dgm:pt>
    <dgm:pt modelId="{A073EE68-46B2-4775-9F0B-486B6A33A84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отчеты, планы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049E237-5565-415C-A9EE-B7FB589FA7EB}" type="parTrans" cxnId="{5677491E-8724-4C4B-A843-2359ABCDA979}">
      <dgm:prSet/>
      <dgm:spPr/>
      <dgm:t>
        <a:bodyPr/>
        <a:lstStyle/>
        <a:p>
          <a:endParaRPr lang="ru-RU"/>
        </a:p>
      </dgm:t>
    </dgm:pt>
    <dgm:pt modelId="{16EFB5FD-5F7A-4960-BDA8-E7ADBDA8C0BF}" type="sibTrans" cxnId="{5677491E-8724-4C4B-A843-2359ABCDA979}">
      <dgm:prSet/>
      <dgm:spPr/>
      <dgm:t>
        <a:bodyPr/>
        <a:lstStyle/>
        <a:p>
          <a:endParaRPr lang="ru-RU"/>
        </a:p>
      </dgm:t>
    </dgm:pt>
    <dgm:pt modelId="{BC432719-644B-4377-B946-4F0CA88B1228}" type="pres">
      <dgm:prSet presAssocID="{30838CE8-F469-4060-A8EC-5E11B99943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E2DB7-A5E3-46E0-B0F0-2E466937A96E}" type="pres">
      <dgm:prSet presAssocID="{A1C1E316-F70D-4D01-9B45-41B02E15B61C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4A3C2-5056-4422-988B-5B4CCC0A073A}" type="pres">
      <dgm:prSet presAssocID="{924C599E-8769-49D9-89D3-ED81C5A9587E}" presName="sibTrans" presStyleCnt="0"/>
      <dgm:spPr/>
      <dgm:t>
        <a:bodyPr/>
        <a:lstStyle/>
        <a:p>
          <a:endParaRPr lang="ru-RU"/>
        </a:p>
      </dgm:t>
    </dgm:pt>
    <dgm:pt modelId="{2D58D52B-A524-46E5-B4A2-BB88D906CD02}" type="pres">
      <dgm:prSet presAssocID="{2852BA2B-1595-4CB8-8968-775FE9EACCC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6BA0E-08BA-4932-BA3C-399864706952}" type="pres">
      <dgm:prSet presAssocID="{320630CC-1995-4A24-8D5C-4CFE582AEB55}" presName="sibTrans" presStyleCnt="0"/>
      <dgm:spPr/>
      <dgm:t>
        <a:bodyPr/>
        <a:lstStyle/>
        <a:p>
          <a:endParaRPr lang="ru-RU"/>
        </a:p>
      </dgm:t>
    </dgm:pt>
    <dgm:pt modelId="{531C780A-160D-4BC2-918E-EEE85D3BFA7B}" type="pres">
      <dgm:prSet presAssocID="{21B028FC-090A-4EC9-8303-B88E0E393770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52525-8E30-49EA-97A2-D1C1F6E08D07}" type="pres">
      <dgm:prSet presAssocID="{E1AE7925-0AE2-4EBF-A230-3B20B883CE98}" presName="sibTrans" presStyleCnt="0"/>
      <dgm:spPr/>
      <dgm:t>
        <a:bodyPr/>
        <a:lstStyle/>
        <a:p>
          <a:endParaRPr lang="ru-RU"/>
        </a:p>
      </dgm:t>
    </dgm:pt>
    <dgm:pt modelId="{100F6BB8-9947-4D5A-88B0-0A5165D06763}" type="pres">
      <dgm:prSet presAssocID="{7773A3EA-30AF-45A7-BB36-CB3CB8F5CAF1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C8068-7AB8-4A11-9643-76EDD6130BF2}" type="pres">
      <dgm:prSet presAssocID="{BA4F1453-4838-44DF-AC61-1C6A7F2E9B35}" presName="sibTrans" presStyleCnt="0"/>
      <dgm:spPr/>
      <dgm:t>
        <a:bodyPr/>
        <a:lstStyle/>
        <a:p>
          <a:endParaRPr lang="ru-RU"/>
        </a:p>
      </dgm:t>
    </dgm:pt>
    <dgm:pt modelId="{47254F1E-4F22-4415-A692-DCD0F35C2639}" type="pres">
      <dgm:prSet presAssocID="{B9C873F0-AEA6-40BD-BE89-DB5D6E675CF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A723C-92DC-4ABB-ACB5-2EA5D859718E}" type="pres">
      <dgm:prSet presAssocID="{D537FC14-BB1E-4C54-B1A7-20D3C8EC327B}" presName="sibTrans" presStyleCnt="0"/>
      <dgm:spPr/>
      <dgm:t>
        <a:bodyPr/>
        <a:lstStyle/>
        <a:p>
          <a:endParaRPr lang="ru-RU"/>
        </a:p>
      </dgm:t>
    </dgm:pt>
    <dgm:pt modelId="{683CAAF6-466A-43E8-AE69-D89677CEB78F}" type="pres">
      <dgm:prSet presAssocID="{5977A06A-1B90-4BFD-97B9-0031E7A4E446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A2E1A-9A1F-4FEF-A932-7EE999A294C1}" type="pres">
      <dgm:prSet presAssocID="{BB10497B-A509-4B32-A744-56615BFB5794}" presName="sibTrans" presStyleCnt="0"/>
      <dgm:spPr/>
      <dgm:t>
        <a:bodyPr/>
        <a:lstStyle/>
        <a:p>
          <a:endParaRPr lang="ru-RU"/>
        </a:p>
      </dgm:t>
    </dgm:pt>
    <dgm:pt modelId="{E24DD8EB-B7EE-4567-A128-24AC5BE05F83}" type="pres">
      <dgm:prSet presAssocID="{DCBB5DEB-C355-484F-8753-AB7E18315D4D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3887F-C2C2-4637-A504-E6D985426C95}" type="pres">
      <dgm:prSet presAssocID="{E8B81297-4FC0-4DC3-B1E1-E92D34657FE0}" presName="sibTrans" presStyleCnt="0"/>
      <dgm:spPr/>
      <dgm:t>
        <a:bodyPr/>
        <a:lstStyle/>
        <a:p>
          <a:endParaRPr lang="ru-RU"/>
        </a:p>
      </dgm:t>
    </dgm:pt>
    <dgm:pt modelId="{AFA30F97-BEB2-4C0C-9199-A71474E1D4E6}" type="pres">
      <dgm:prSet presAssocID="{65F81F1D-DA15-4C80-831E-056975FD9443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6DF9C-93B6-4097-B900-2DE24A44B75E}" type="pres">
      <dgm:prSet presAssocID="{F5366E6C-4D6E-4082-9C05-B6C235031FEC}" presName="sibTrans" presStyleCnt="0"/>
      <dgm:spPr/>
      <dgm:t>
        <a:bodyPr/>
        <a:lstStyle/>
        <a:p>
          <a:endParaRPr lang="ru-RU"/>
        </a:p>
      </dgm:t>
    </dgm:pt>
    <dgm:pt modelId="{D49D625E-F26E-48BD-AA56-56EEAA35AE7C}" type="pres">
      <dgm:prSet presAssocID="{3D736DFF-4C10-4EE8-80A8-5B918A80085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D68E5-24C6-4B78-B5DB-D402CBC0FBDE}" type="pres">
      <dgm:prSet presAssocID="{6EF9C0C6-3AD6-4E21-9743-9BF49E37D983}" presName="sibTrans" presStyleCnt="0"/>
      <dgm:spPr/>
      <dgm:t>
        <a:bodyPr/>
        <a:lstStyle/>
        <a:p>
          <a:endParaRPr lang="ru-RU"/>
        </a:p>
      </dgm:t>
    </dgm:pt>
    <dgm:pt modelId="{ABD18816-28CE-4A92-B18F-D370EE0C7A20}" type="pres">
      <dgm:prSet presAssocID="{A073EE68-46B2-4775-9F0B-486B6A33A84E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E24BE-2489-493C-8328-1F2DD5B896AD}" type="pres">
      <dgm:prSet presAssocID="{16EFB5FD-5F7A-4960-BDA8-E7ADBDA8C0BF}" presName="sibTrans" presStyleCnt="0"/>
      <dgm:spPr/>
      <dgm:t>
        <a:bodyPr/>
        <a:lstStyle/>
        <a:p>
          <a:endParaRPr lang="ru-RU"/>
        </a:p>
      </dgm:t>
    </dgm:pt>
    <dgm:pt modelId="{7E276FA1-98C3-4EC6-A9E0-D566E282C4B2}" type="pres">
      <dgm:prSet presAssocID="{515C539C-11A1-4F61-A836-DF5E112AB1A2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08AFC-F729-4054-A9EE-A5FA4B3E1FA0}" type="pres">
      <dgm:prSet presAssocID="{07373218-A853-47E1-AC85-B93DABC61446}" presName="sibTrans" presStyleCnt="0"/>
      <dgm:spPr/>
      <dgm:t>
        <a:bodyPr/>
        <a:lstStyle/>
        <a:p>
          <a:endParaRPr lang="ru-RU"/>
        </a:p>
      </dgm:t>
    </dgm:pt>
    <dgm:pt modelId="{59AFB9AA-CC07-4ADD-8B5A-103185E289A2}" type="pres">
      <dgm:prSet presAssocID="{9B286F28-A8DB-4720-B724-4141A1088A7D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19D3-77DA-4DA6-AD87-CF5DBF33BD6D}" type="pres">
      <dgm:prSet presAssocID="{0EFC68F8-A5CB-49D4-98D4-EE48A5DE2778}" presName="sibTrans" presStyleCnt="0"/>
      <dgm:spPr/>
      <dgm:t>
        <a:bodyPr/>
        <a:lstStyle/>
        <a:p>
          <a:endParaRPr lang="ru-RU"/>
        </a:p>
      </dgm:t>
    </dgm:pt>
    <dgm:pt modelId="{EAFA22DF-42FE-4597-BE26-2FDF02D53F31}" type="pres">
      <dgm:prSet presAssocID="{03008B60-B446-4D14-B2EC-42E9F871F4D6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44D3F-A02C-4D3D-B39E-D50ADAAAC1B2}" type="pres">
      <dgm:prSet presAssocID="{03F81AED-5068-451B-86C7-6B1F6A035468}" presName="sibTrans" presStyleCnt="0"/>
      <dgm:spPr/>
      <dgm:t>
        <a:bodyPr/>
        <a:lstStyle/>
        <a:p>
          <a:endParaRPr lang="ru-RU"/>
        </a:p>
      </dgm:t>
    </dgm:pt>
    <dgm:pt modelId="{50045188-6E38-4416-81B1-872ED5D99B60}" type="pres">
      <dgm:prSet presAssocID="{7E7F4B6C-D192-4BAA-BC7E-CA21ECEA9FCC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2E0D3-789B-4850-878C-168433FDEB10}" type="pres">
      <dgm:prSet presAssocID="{4CD64EAD-E770-4E16-A25E-7B0FC1294EBE}" presName="sibTrans" presStyleCnt="0"/>
      <dgm:spPr/>
      <dgm:t>
        <a:bodyPr/>
        <a:lstStyle/>
        <a:p>
          <a:endParaRPr lang="ru-RU"/>
        </a:p>
      </dgm:t>
    </dgm:pt>
    <dgm:pt modelId="{A4217B03-29F5-44F2-90BD-AC053667A3B5}" type="pres">
      <dgm:prSet presAssocID="{E43D19E4-5E1A-4B59-BB8A-5BB5EC09F73A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0A7BB-18BC-49E1-BD62-A6227BFCB00C}" type="pres">
      <dgm:prSet presAssocID="{AE70042B-43D6-446B-B079-606841729CBE}" presName="sibTrans" presStyleCnt="0"/>
      <dgm:spPr/>
      <dgm:t>
        <a:bodyPr/>
        <a:lstStyle/>
        <a:p>
          <a:endParaRPr lang="ru-RU"/>
        </a:p>
      </dgm:t>
    </dgm:pt>
    <dgm:pt modelId="{897E1401-671F-44EE-B7CC-AE68A27457BD}" type="pres">
      <dgm:prSet presAssocID="{2DE2ADBE-FF2F-4688-BD47-36800D910B02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763AC-7389-4C1E-ABD7-861396EF7BDD}" srcId="{30838CE8-F469-4060-A8EC-5E11B999438C}" destId="{5977A06A-1B90-4BFD-97B9-0031E7A4E446}" srcOrd="5" destOrd="0" parTransId="{6CFE80DD-6875-4D5A-A8AB-B3A4DF6B5625}" sibTransId="{BB10497B-A509-4B32-A744-56615BFB5794}"/>
    <dgm:cxn modelId="{32EEC410-A89B-44F8-A724-23FB6C16EA62}" type="presOf" srcId="{9B286F28-A8DB-4720-B724-4141A1088A7D}" destId="{59AFB9AA-CC07-4ADD-8B5A-103185E289A2}" srcOrd="0" destOrd="0" presId="urn:microsoft.com/office/officeart/2005/8/layout/default#3"/>
    <dgm:cxn modelId="{D43CFF5B-20E7-4AA3-B90E-0491AEA10885}" srcId="{30838CE8-F469-4060-A8EC-5E11B999438C}" destId="{A1C1E316-F70D-4D01-9B45-41B02E15B61C}" srcOrd="0" destOrd="0" parTransId="{7DF4A6A1-F7C3-4481-B2BE-EC31DCEFCEAE}" sibTransId="{924C599E-8769-49D9-89D3-ED81C5A9587E}"/>
    <dgm:cxn modelId="{8964C3C6-4488-4FAA-A168-2687E189BB18}" srcId="{30838CE8-F469-4060-A8EC-5E11B999438C}" destId="{21B028FC-090A-4EC9-8303-B88E0E393770}" srcOrd="2" destOrd="0" parTransId="{1E161CD4-200D-4BE0-90FF-E16153D56795}" sibTransId="{E1AE7925-0AE2-4EBF-A230-3B20B883CE98}"/>
    <dgm:cxn modelId="{712E3B3A-CB52-4184-A921-A8EAFC611786}" type="presOf" srcId="{A073EE68-46B2-4775-9F0B-486B6A33A84E}" destId="{ABD18816-28CE-4A92-B18F-D370EE0C7A20}" srcOrd="0" destOrd="0" presId="urn:microsoft.com/office/officeart/2005/8/layout/default#3"/>
    <dgm:cxn modelId="{E359C82D-AE4D-4E55-A503-13FA2CDB3589}" type="presOf" srcId="{7773A3EA-30AF-45A7-BB36-CB3CB8F5CAF1}" destId="{100F6BB8-9947-4D5A-88B0-0A5165D06763}" srcOrd="0" destOrd="0" presId="urn:microsoft.com/office/officeart/2005/8/layout/default#3"/>
    <dgm:cxn modelId="{98B46E57-50C4-4C74-B33B-4F8C54A03005}" srcId="{30838CE8-F469-4060-A8EC-5E11B999438C}" destId="{7773A3EA-30AF-45A7-BB36-CB3CB8F5CAF1}" srcOrd="3" destOrd="0" parTransId="{91D56F88-8B18-427E-8F02-4FD26AE18671}" sibTransId="{BA4F1453-4838-44DF-AC61-1C6A7F2E9B35}"/>
    <dgm:cxn modelId="{ADE1CC7D-A7C3-44BF-8FF7-F084A1343A0B}" srcId="{30838CE8-F469-4060-A8EC-5E11B999438C}" destId="{7E7F4B6C-D192-4BAA-BC7E-CA21ECEA9FCC}" srcOrd="13" destOrd="0" parTransId="{A2FB2364-7048-4CB9-99DD-DAE0A23DE71E}" sibTransId="{4CD64EAD-E770-4E16-A25E-7B0FC1294EBE}"/>
    <dgm:cxn modelId="{2A6E40CD-B9B2-4A7B-8EDB-C53C768DBEC3}" type="presOf" srcId="{65F81F1D-DA15-4C80-831E-056975FD9443}" destId="{AFA30F97-BEB2-4C0C-9199-A71474E1D4E6}" srcOrd="0" destOrd="0" presId="urn:microsoft.com/office/officeart/2005/8/layout/default#3"/>
    <dgm:cxn modelId="{AB7747D7-3661-4D0E-8241-5C4D83E39C90}" type="presOf" srcId="{B9C873F0-AEA6-40BD-BE89-DB5D6E675CFA}" destId="{47254F1E-4F22-4415-A692-DCD0F35C2639}" srcOrd="0" destOrd="0" presId="urn:microsoft.com/office/officeart/2005/8/layout/default#3"/>
    <dgm:cxn modelId="{142644E2-2A07-483C-BBF0-DE6DB9E999CC}" type="presOf" srcId="{2DE2ADBE-FF2F-4688-BD47-36800D910B02}" destId="{897E1401-671F-44EE-B7CC-AE68A27457BD}" srcOrd="0" destOrd="0" presId="urn:microsoft.com/office/officeart/2005/8/layout/default#3"/>
    <dgm:cxn modelId="{001CC77B-E8C2-4694-9062-5C790378C430}" type="presOf" srcId="{A1C1E316-F70D-4D01-9B45-41B02E15B61C}" destId="{F27E2DB7-A5E3-46E0-B0F0-2E466937A96E}" srcOrd="0" destOrd="0" presId="urn:microsoft.com/office/officeart/2005/8/layout/default#3"/>
    <dgm:cxn modelId="{7908AFAC-7F19-485B-AD68-84FA9CE5BFA5}" type="presOf" srcId="{E43D19E4-5E1A-4B59-BB8A-5BB5EC09F73A}" destId="{A4217B03-29F5-44F2-90BD-AC053667A3B5}" srcOrd="0" destOrd="0" presId="urn:microsoft.com/office/officeart/2005/8/layout/default#3"/>
    <dgm:cxn modelId="{BA8C5735-20BE-4B25-A019-23B6B45C8750}" type="presOf" srcId="{21B028FC-090A-4EC9-8303-B88E0E393770}" destId="{531C780A-160D-4BC2-918E-EEE85D3BFA7B}" srcOrd="0" destOrd="0" presId="urn:microsoft.com/office/officeart/2005/8/layout/default#3"/>
    <dgm:cxn modelId="{1C01280E-C60E-450C-8D0C-7A0B9CB63778}" srcId="{30838CE8-F469-4060-A8EC-5E11B999438C}" destId="{515C539C-11A1-4F61-A836-DF5E112AB1A2}" srcOrd="10" destOrd="0" parTransId="{A634AAC6-2C08-46D3-9736-ACE9DD6AE05B}" sibTransId="{07373218-A853-47E1-AC85-B93DABC61446}"/>
    <dgm:cxn modelId="{49296D8F-2F1F-426D-B7A5-EB37C28DC4CB}" srcId="{30838CE8-F469-4060-A8EC-5E11B999438C}" destId="{65F81F1D-DA15-4C80-831E-056975FD9443}" srcOrd="7" destOrd="0" parTransId="{516E8D53-F3E0-4D54-BE7A-3E0A6483FEF7}" sibTransId="{F5366E6C-4D6E-4082-9C05-B6C235031FEC}"/>
    <dgm:cxn modelId="{5677491E-8724-4C4B-A843-2359ABCDA979}" srcId="{30838CE8-F469-4060-A8EC-5E11B999438C}" destId="{A073EE68-46B2-4775-9F0B-486B6A33A84E}" srcOrd="9" destOrd="0" parTransId="{A049E237-5565-415C-A9EE-B7FB589FA7EB}" sibTransId="{16EFB5FD-5F7A-4960-BDA8-E7ADBDA8C0BF}"/>
    <dgm:cxn modelId="{1D063EB6-254D-40DC-A651-B69BB149DEE4}" srcId="{30838CE8-F469-4060-A8EC-5E11B999438C}" destId="{B9C873F0-AEA6-40BD-BE89-DB5D6E675CFA}" srcOrd="4" destOrd="0" parTransId="{CCE89F2B-E449-4F00-A509-B7067B82ADD3}" sibTransId="{D537FC14-BB1E-4C54-B1A7-20D3C8EC327B}"/>
    <dgm:cxn modelId="{772BC6CA-DE94-4B7B-9138-B46428636FEE}" type="presOf" srcId="{2852BA2B-1595-4CB8-8968-775FE9EACCC6}" destId="{2D58D52B-A524-46E5-B4A2-BB88D906CD02}" srcOrd="0" destOrd="0" presId="urn:microsoft.com/office/officeart/2005/8/layout/default#3"/>
    <dgm:cxn modelId="{992E7AFA-4CC2-4F13-9E88-368F197C317F}" srcId="{30838CE8-F469-4060-A8EC-5E11B999438C}" destId="{9B286F28-A8DB-4720-B724-4141A1088A7D}" srcOrd="11" destOrd="0" parTransId="{FCD93CE4-0538-46DE-B69A-BBB2AD2CB23F}" sibTransId="{0EFC68F8-A5CB-49D4-98D4-EE48A5DE2778}"/>
    <dgm:cxn modelId="{616D5AA4-D138-47A7-A211-1C4C9092B31E}" srcId="{30838CE8-F469-4060-A8EC-5E11B999438C}" destId="{3D736DFF-4C10-4EE8-80A8-5B918A800859}" srcOrd="8" destOrd="0" parTransId="{1C6398E5-4162-429D-9A4E-CF952FB424AB}" sibTransId="{6EF9C0C6-3AD6-4E21-9743-9BF49E37D983}"/>
    <dgm:cxn modelId="{4C454DB4-2B99-4589-A24F-A9EF16FF136F}" type="presOf" srcId="{515C539C-11A1-4F61-A836-DF5E112AB1A2}" destId="{7E276FA1-98C3-4EC6-A9E0-D566E282C4B2}" srcOrd="0" destOrd="0" presId="urn:microsoft.com/office/officeart/2005/8/layout/default#3"/>
    <dgm:cxn modelId="{5FB2A835-0B5B-4249-AC97-4584E89A99AA}" type="presOf" srcId="{30838CE8-F469-4060-A8EC-5E11B999438C}" destId="{BC432719-644B-4377-B946-4F0CA88B1228}" srcOrd="0" destOrd="0" presId="urn:microsoft.com/office/officeart/2005/8/layout/default#3"/>
    <dgm:cxn modelId="{E312267A-618C-41DB-A89F-36750830EF61}" srcId="{30838CE8-F469-4060-A8EC-5E11B999438C}" destId="{2DE2ADBE-FF2F-4688-BD47-36800D910B02}" srcOrd="15" destOrd="0" parTransId="{D2C7676B-49AA-44D0-B0AA-9BB3D3C2D40D}" sibTransId="{D7D132E3-8294-43C9-BFF8-8F7D483B70E9}"/>
    <dgm:cxn modelId="{AF5A8A19-988A-4028-B503-2FF2E3C4A700}" srcId="{30838CE8-F469-4060-A8EC-5E11B999438C}" destId="{03008B60-B446-4D14-B2EC-42E9F871F4D6}" srcOrd="12" destOrd="0" parTransId="{27B53126-AA66-481B-A085-546918FDFF2B}" sibTransId="{03F81AED-5068-451B-86C7-6B1F6A035468}"/>
    <dgm:cxn modelId="{A8BF9F79-AB88-4D0C-84CE-4311559EC35E}" type="presOf" srcId="{DCBB5DEB-C355-484F-8753-AB7E18315D4D}" destId="{E24DD8EB-B7EE-4567-A128-24AC5BE05F83}" srcOrd="0" destOrd="0" presId="urn:microsoft.com/office/officeart/2005/8/layout/default#3"/>
    <dgm:cxn modelId="{78221131-EDA3-4F1E-8CFC-6CECC7FB9A69}" type="presOf" srcId="{7E7F4B6C-D192-4BAA-BC7E-CA21ECEA9FCC}" destId="{50045188-6E38-4416-81B1-872ED5D99B60}" srcOrd="0" destOrd="0" presId="urn:microsoft.com/office/officeart/2005/8/layout/default#3"/>
    <dgm:cxn modelId="{91AB2385-FDAC-4BC6-92BE-6ECA7B15ABBA}" srcId="{30838CE8-F469-4060-A8EC-5E11B999438C}" destId="{DCBB5DEB-C355-484F-8753-AB7E18315D4D}" srcOrd="6" destOrd="0" parTransId="{F90ACB93-278F-4724-8D8E-92FD9315CB9B}" sibTransId="{E8B81297-4FC0-4DC3-B1E1-E92D34657FE0}"/>
    <dgm:cxn modelId="{617A6CCF-3D1C-4B63-9836-163F5895B4AE}" srcId="{30838CE8-F469-4060-A8EC-5E11B999438C}" destId="{2852BA2B-1595-4CB8-8968-775FE9EACCC6}" srcOrd="1" destOrd="0" parTransId="{4BC61762-F81F-43E7-B629-6D0F69325B51}" sibTransId="{320630CC-1995-4A24-8D5C-4CFE582AEB55}"/>
    <dgm:cxn modelId="{96839015-CCF8-4221-BBC4-D5FC5D5C3CCA}" type="presOf" srcId="{5977A06A-1B90-4BFD-97B9-0031E7A4E446}" destId="{683CAAF6-466A-43E8-AE69-D89677CEB78F}" srcOrd="0" destOrd="0" presId="urn:microsoft.com/office/officeart/2005/8/layout/default#3"/>
    <dgm:cxn modelId="{1B8C5F0E-6C19-48D6-8A2F-34A47F1C4BED}" srcId="{30838CE8-F469-4060-A8EC-5E11B999438C}" destId="{E43D19E4-5E1A-4B59-BB8A-5BB5EC09F73A}" srcOrd="14" destOrd="0" parTransId="{DD29366A-0B33-4379-ABE0-688CD7757987}" sibTransId="{AE70042B-43D6-446B-B079-606841729CBE}"/>
    <dgm:cxn modelId="{89F1DECD-1B2F-4E46-B3F8-06FE6E764E3D}" type="presOf" srcId="{3D736DFF-4C10-4EE8-80A8-5B918A800859}" destId="{D49D625E-F26E-48BD-AA56-56EEAA35AE7C}" srcOrd="0" destOrd="0" presId="urn:microsoft.com/office/officeart/2005/8/layout/default#3"/>
    <dgm:cxn modelId="{E7EE45DA-3B4E-432D-82B5-38A6C59FD982}" type="presOf" srcId="{03008B60-B446-4D14-B2EC-42E9F871F4D6}" destId="{EAFA22DF-42FE-4597-BE26-2FDF02D53F31}" srcOrd="0" destOrd="0" presId="urn:microsoft.com/office/officeart/2005/8/layout/default#3"/>
    <dgm:cxn modelId="{F530022C-18E2-4353-B4F2-74DD08F4E57F}" type="presParOf" srcId="{BC432719-644B-4377-B946-4F0CA88B1228}" destId="{F27E2DB7-A5E3-46E0-B0F0-2E466937A96E}" srcOrd="0" destOrd="0" presId="urn:microsoft.com/office/officeart/2005/8/layout/default#3"/>
    <dgm:cxn modelId="{EC4E6F0D-322E-47BC-AFE9-282FA6FC37C7}" type="presParOf" srcId="{BC432719-644B-4377-B946-4F0CA88B1228}" destId="{1444A3C2-5056-4422-988B-5B4CCC0A073A}" srcOrd="1" destOrd="0" presId="urn:microsoft.com/office/officeart/2005/8/layout/default#3"/>
    <dgm:cxn modelId="{F89E5F29-DE92-4AAB-8831-18CDFC631FD6}" type="presParOf" srcId="{BC432719-644B-4377-B946-4F0CA88B1228}" destId="{2D58D52B-A524-46E5-B4A2-BB88D906CD02}" srcOrd="2" destOrd="0" presId="urn:microsoft.com/office/officeart/2005/8/layout/default#3"/>
    <dgm:cxn modelId="{B5E0C5E3-76D1-4BED-834F-D543821F0885}" type="presParOf" srcId="{BC432719-644B-4377-B946-4F0CA88B1228}" destId="{1506BA0E-08BA-4932-BA3C-399864706952}" srcOrd="3" destOrd="0" presId="urn:microsoft.com/office/officeart/2005/8/layout/default#3"/>
    <dgm:cxn modelId="{8CC9A482-A84B-4340-987B-E3823774F727}" type="presParOf" srcId="{BC432719-644B-4377-B946-4F0CA88B1228}" destId="{531C780A-160D-4BC2-918E-EEE85D3BFA7B}" srcOrd="4" destOrd="0" presId="urn:microsoft.com/office/officeart/2005/8/layout/default#3"/>
    <dgm:cxn modelId="{7C7C7665-27FC-4E73-8C72-EAE094232B4D}" type="presParOf" srcId="{BC432719-644B-4377-B946-4F0CA88B1228}" destId="{1C252525-8E30-49EA-97A2-D1C1F6E08D07}" srcOrd="5" destOrd="0" presId="urn:microsoft.com/office/officeart/2005/8/layout/default#3"/>
    <dgm:cxn modelId="{C278C2CE-CC79-4A03-8D3C-DF931E8759ED}" type="presParOf" srcId="{BC432719-644B-4377-B946-4F0CA88B1228}" destId="{100F6BB8-9947-4D5A-88B0-0A5165D06763}" srcOrd="6" destOrd="0" presId="urn:microsoft.com/office/officeart/2005/8/layout/default#3"/>
    <dgm:cxn modelId="{1A98CB07-1E8C-4B55-B9EE-500690097C1B}" type="presParOf" srcId="{BC432719-644B-4377-B946-4F0CA88B1228}" destId="{8B8C8068-7AB8-4A11-9643-76EDD6130BF2}" srcOrd="7" destOrd="0" presId="urn:microsoft.com/office/officeart/2005/8/layout/default#3"/>
    <dgm:cxn modelId="{FCAB6A0A-8AEA-488D-9B00-E45686465F5A}" type="presParOf" srcId="{BC432719-644B-4377-B946-4F0CA88B1228}" destId="{47254F1E-4F22-4415-A692-DCD0F35C2639}" srcOrd="8" destOrd="0" presId="urn:microsoft.com/office/officeart/2005/8/layout/default#3"/>
    <dgm:cxn modelId="{E13A53EA-6B08-41BD-A620-CBA89E6E1096}" type="presParOf" srcId="{BC432719-644B-4377-B946-4F0CA88B1228}" destId="{F3FA723C-92DC-4ABB-ACB5-2EA5D859718E}" srcOrd="9" destOrd="0" presId="urn:microsoft.com/office/officeart/2005/8/layout/default#3"/>
    <dgm:cxn modelId="{4855F87F-5390-4691-B0B3-C5BE6AB22795}" type="presParOf" srcId="{BC432719-644B-4377-B946-4F0CA88B1228}" destId="{683CAAF6-466A-43E8-AE69-D89677CEB78F}" srcOrd="10" destOrd="0" presId="urn:microsoft.com/office/officeart/2005/8/layout/default#3"/>
    <dgm:cxn modelId="{6AA18D1E-5A90-4095-A2A7-94BFFB202022}" type="presParOf" srcId="{BC432719-644B-4377-B946-4F0CA88B1228}" destId="{619A2E1A-9A1F-4FEF-A932-7EE999A294C1}" srcOrd="11" destOrd="0" presId="urn:microsoft.com/office/officeart/2005/8/layout/default#3"/>
    <dgm:cxn modelId="{09C24475-B322-44F1-990E-71DB2002BDAE}" type="presParOf" srcId="{BC432719-644B-4377-B946-4F0CA88B1228}" destId="{E24DD8EB-B7EE-4567-A128-24AC5BE05F83}" srcOrd="12" destOrd="0" presId="urn:microsoft.com/office/officeart/2005/8/layout/default#3"/>
    <dgm:cxn modelId="{03E7AD3D-4250-4450-B143-7B8DCFEDF8A2}" type="presParOf" srcId="{BC432719-644B-4377-B946-4F0CA88B1228}" destId="{BEF3887F-C2C2-4637-A504-E6D985426C95}" srcOrd="13" destOrd="0" presId="urn:microsoft.com/office/officeart/2005/8/layout/default#3"/>
    <dgm:cxn modelId="{7DC56FC0-C387-46F0-B84F-7DD231985EF1}" type="presParOf" srcId="{BC432719-644B-4377-B946-4F0CA88B1228}" destId="{AFA30F97-BEB2-4C0C-9199-A71474E1D4E6}" srcOrd="14" destOrd="0" presId="urn:microsoft.com/office/officeart/2005/8/layout/default#3"/>
    <dgm:cxn modelId="{18194CB1-DB37-42FE-8D9E-9E612C79B833}" type="presParOf" srcId="{BC432719-644B-4377-B946-4F0CA88B1228}" destId="{DA56DF9C-93B6-4097-B900-2DE24A44B75E}" srcOrd="15" destOrd="0" presId="urn:microsoft.com/office/officeart/2005/8/layout/default#3"/>
    <dgm:cxn modelId="{E7C558AC-8405-45A7-A80F-E43DC93EB968}" type="presParOf" srcId="{BC432719-644B-4377-B946-4F0CA88B1228}" destId="{D49D625E-F26E-48BD-AA56-56EEAA35AE7C}" srcOrd="16" destOrd="0" presId="urn:microsoft.com/office/officeart/2005/8/layout/default#3"/>
    <dgm:cxn modelId="{B1B5850C-1D58-4016-A3FD-00C40E393579}" type="presParOf" srcId="{BC432719-644B-4377-B946-4F0CA88B1228}" destId="{7DCD68E5-24C6-4B78-B5DB-D402CBC0FBDE}" srcOrd="17" destOrd="0" presId="urn:microsoft.com/office/officeart/2005/8/layout/default#3"/>
    <dgm:cxn modelId="{7FAC933E-DDB7-46E0-B44F-AC068216CE21}" type="presParOf" srcId="{BC432719-644B-4377-B946-4F0CA88B1228}" destId="{ABD18816-28CE-4A92-B18F-D370EE0C7A20}" srcOrd="18" destOrd="0" presId="urn:microsoft.com/office/officeart/2005/8/layout/default#3"/>
    <dgm:cxn modelId="{E3396A28-7FC0-4797-A5FA-C35ABBC4E165}" type="presParOf" srcId="{BC432719-644B-4377-B946-4F0CA88B1228}" destId="{02BE24BE-2489-493C-8328-1F2DD5B896AD}" srcOrd="19" destOrd="0" presId="urn:microsoft.com/office/officeart/2005/8/layout/default#3"/>
    <dgm:cxn modelId="{08DA8E1D-6125-4D97-AB05-FF7228BCEA27}" type="presParOf" srcId="{BC432719-644B-4377-B946-4F0CA88B1228}" destId="{7E276FA1-98C3-4EC6-A9E0-D566E282C4B2}" srcOrd="20" destOrd="0" presId="urn:microsoft.com/office/officeart/2005/8/layout/default#3"/>
    <dgm:cxn modelId="{5A100A97-94F3-4080-B3AE-D718BCDA1C6B}" type="presParOf" srcId="{BC432719-644B-4377-B946-4F0CA88B1228}" destId="{E3308AFC-F729-4054-A9EE-A5FA4B3E1FA0}" srcOrd="21" destOrd="0" presId="urn:microsoft.com/office/officeart/2005/8/layout/default#3"/>
    <dgm:cxn modelId="{E755A5DD-D1C1-40BA-9D59-03DE6A34AAA1}" type="presParOf" srcId="{BC432719-644B-4377-B946-4F0CA88B1228}" destId="{59AFB9AA-CC07-4ADD-8B5A-103185E289A2}" srcOrd="22" destOrd="0" presId="urn:microsoft.com/office/officeart/2005/8/layout/default#3"/>
    <dgm:cxn modelId="{2C3B56C6-0125-49FC-B5B2-F12B3ED49FCA}" type="presParOf" srcId="{BC432719-644B-4377-B946-4F0CA88B1228}" destId="{D8F919D3-77DA-4DA6-AD87-CF5DBF33BD6D}" srcOrd="23" destOrd="0" presId="urn:microsoft.com/office/officeart/2005/8/layout/default#3"/>
    <dgm:cxn modelId="{B70A00BE-F44E-4A73-BAF1-32D0CC398159}" type="presParOf" srcId="{BC432719-644B-4377-B946-4F0CA88B1228}" destId="{EAFA22DF-42FE-4597-BE26-2FDF02D53F31}" srcOrd="24" destOrd="0" presId="urn:microsoft.com/office/officeart/2005/8/layout/default#3"/>
    <dgm:cxn modelId="{C6EFF613-299B-41F6-A831-D5F4BB15F41C}" type="presParOf" srcId="{BC432719-644B-4377-B946-4F0CA88B1228}" destId="{67744D3F-A02C-4D3D-B39E-D50ADAAAC1B2}" srcOrd="25" destOrd="0" presId="urn:microsoft.com/office/officeart/2005/8/layout/default#3"/>
    <dgm:cxn modelId="{5EF38AC5-75CB-4829-A5E8-D5C5E230A3CF}" type="presParOf" srcId="{BC432719-644B-4377-B946-4F0CA88B1228}" destId="{50045188-6E38-4416-81B1-872ED5D99B60}" srcOrd="26" destOrd="0" presId="urn:microsoft.com/office/officeart/2005/8/layout/default#3"/>
    <dgm:cxn modelId="{1580B4A6-A62D-4781-BC98-209FBFFFA198}" type="presParOf" srcId="{BC432719-644B-4377-B946-4F0CA88B1228}" destId="{ECF2E0D3-789B-4850-878C-168433FDEB10}" srcOrd="27" destOrd="0" presId="urn:microsoft.com/office/officeart/2005/8/layout/default#3"/>
    <dgm:cxn modelId="{BC3B791A-3A74-4223-A55D-C44D6A060D51}" type="presParOf" srcId="{BC432719-644B-4377-B946-4F0CA88B1228}" destId="{A4217B03-29F5-44F2-90BD-AC053667A3B5}" srcOrd="28" destOrd="0" presId="urn:microsoft.com/office/officeart/2005/8/layout/default#3"/>
    <dgm:cxn modelId="{2C2410F7-CEF7-41A4-A470-66751AEB2478}" type="presParOf" srcId="{BC432719-644B-4377-B946-4F0CA88B1228}" destId="{2400A7BB-18BC-49E1-BD62-A6227BFCB00C}" srcOrd="29" destOrd="0" presId="urn:microsoft.com/office/officeart/2005/8/layout/default#3"/>
    <dgm:cxn modelId="{86E0C4C1-89A9-4ABC-B425-161C2A482DA3}" type="presParOf" srcId="{BC432719-644B-4377-B946-4F0CA88B1228}" destId="{897E1401-671F-44EE-B7CC-AE68A27457BD}" srcOrd="3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8A5E6-FAFC-48CF-9B9C-E6176FA1B1C2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6B9976C3-E749-44B7-AA38-4EB7E3019D70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Личный непосредственный контакт</a:t>
          </a:r>
          <a:endParaRPr lang="ru-RU" sz="200" b="1" dirty="0">
            <a:solidFill>
              <a:schemeClr val="bg1"/>
            </a:solidFill>
          </a:endParaRPr>
        </a:p>
      </dgm:t>
    </dgm:pt>
    <dgm:pt modelId="{26642636-CD1B-47C2-96A0-E756CAD74A04}" type="par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CBE104A-8016-4D4F-AD95-3E4DBF553A8A}" type="sib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52905F22-4931-4955-A085-42D6155E7B3C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Официальный путь*</a:t>
          </a:r>
          <a:endParaRPr lang="ru-RU" sz="200" b="1" dirty="0">
            <a:solidFill>
              <a:schemeClr val="bg1"/>
            </a:solidFill>
          </a:endParaRPr>
        </a:p>
      </dgm:t>
    </dgm:pt>
    <dgm:pt modelId="{643C2823-6298-42F0-A64D-827A9B54BE92}" type="par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A63926A-457F-4ED7-A3C7-E6422C87D93F}" type="sib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193F813-5EC1-436E-BC66-45BE7D07C2F7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Интеграция с другими проектами</a:t>
          </a:r>
          <a:endParaRPr lang="ru-RU" sz="200" b="1" dirty="0">
            <a:solidFill>
              <a:schemeClr val="bg1"/>
            </a:solidFill>
          </a:endParaRPr>
        </a:p>
      </dgm:t>
    </dgm:pt>
    <dgm:pt modelId="{752890CC-F6ED-4812-8446-134B8CC96AFA}" type="par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3738083-2E6A-4CEC-A2A5-DB975073F6F7}" type="sib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FC8AE706-BB35-42EF-85D7-19A5550A19CB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" b="1" dirty="0" smtClean="0">
              <a:solidFill>
                <a:schemeClr val="bg1"/>
              </a:solidFill>
            </a:rPr>
            <a:t>PR </a:t>
          </a:r>
          <a:r>
            <a:rPr lang="ru-RU" sz="200" b="1" dirty="0" smtClean="0">
              <a:solidFill>
                <a:schemeClr val="bg1"/>
              </a:solidFill>
            </a:rPr>
            <a:t>и формирование лояльности к проекту</a:t>
          </a:r>
          <a:endParaRPr lang="ru-RU" sz="200" b="1" dirty="0">
            <a:solidFill>
              <a:schemeClr val="bg1"/>
            </a:solidFill>
          </a:endParaRPr>
        </a:p>
      </dgm:t>
    </dgm:pt>
    <dgm:pt modelId="{993417EA-DFE9-4129-A3E0-B67D5DEED232}" type="par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44388B7F-4C80-4312-BB54-0B2E8B5C1EB4}" type="sib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D6DC470-7246-492F-B359-F45C249AEF92}" type="pres">
      <dgm:prSet presAssocID="{67F8A5E6-FAFC-48CF-9B9C-E6176FA1B1C2}" presName="Name0" presStyleCnt="0">
        <dgm:presLayoutVars>
          <dgm:dir/>
          <dgm:resizeHandles val="exact"/>
        </dgm:presLayoutVars>
      </dgm:prSet>
      <dgm:spPr/>
    </dgm:pt>
    <dgm:pt modelId="{D17C7D6A-EE73-42B9-AC9A-945B7B245B0E}" type="pres">
      <dgm:prSet presAssocID="{6B9976C3-E749-44B7-AA38-4EB7E3019D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3C55-CDE0-4B65-A8CB-3A027E2E9B65}" type="pres">
      <dgm:prSet presAssocID="{CCBE104A-8016-4D4F-AD95-3E4DBF553A8A}" presName="space" presStyleCnt="0"/>
      <dgm:spPr/>
    </dgm:pt>
    <dgm:pt modelId="{50C5CA5B-5481-4F5E-8A0C-90E849A1B277}" type="pres">
      <dgm:prSet presAssocID="{52905F22-4931-4955-A085-42D6155E7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AB05-8BC3-466C-8F8E-276651F10605}" type="pres">
      <dgm:prSet presAssocID="{CA63926A-457F-4ED7-A3C7-E6422C87D93F}" presName="space" presStyleCnt="0"/>
      <dgm:spPr/>
    </dgm:pt>
    <dgm:pt modelId="{6A83D8B5-6B10-4ABE-BC20-566321A17D4D}" type="pres">
      <dgm:prSet presAssocID="{0193F813-5EC1-436E-BC66-45BE7D07C2F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9D01-2F89-4C88-BB07-C17ADED89AA5}" type="pres">
      <dgm:prSet presAssocID="{03738083-2E6A-4CEC-A2A5-DB975073F6F7}" presName="space" presStyleCnt="0"/>
      <dgm:spPr/>
    </dgm:pt>
    <dgm:pt modelId="{26C504BF-6C59-4E8B-9595-CA8CDDC1456A}" type="pres">
      <dgm:prSet presAssocID="{FC8AE706-BB35-42EF-85D7-19A5550A1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CD557-6CAB-4BE3-BD65-BD67399F9FF2}" type="presOf" srcId="{FC8AE706-BB35-42EF-85D7-19A5550A19CB}" destId="{26C504BF-6C59-4E8B-9595-CA8CDDC1456A}" srcOrd="0" destOrd="0" presId="urn:microsoft.com/office/officeart/2005/8/layout/venn3"/>
    <dgm:cxn modelId="{7A3188BC-50F7-48DE-BA05-7686CA8175C6}" srcId="{67F8A5E6-FAFC-48CF-9B9C-E6176FA1B1C2}" destId="{FC8AE706-BB35-42EF-85D7-19A5550A19CB}" srcOrd="3" destOrd="0" parTransId="{993417EA-DFE9-4129-A3E0-B67D5DEED232}" sibTransId="{44388B7F-4C80-4312-BB54-0B2E8B5C1EB4}"/>
    <dgm:cxn modelId="{55AE82C3-5C97-496A-84AE-E6E2DBA27AE9}" srcId="{67F8A5E6-FAFC-48CF-9B9C-E6176FA1B1C2}" destId="{0193F813-5EC1-436E-BC66-45BE7D07C2F7}" srcOrd="2" destOrd="0" parTransId="{752890CC-F6ED-4812-8446-134B8CC96AFA}" sibTransId="{03738083-2E6A-4CEC-A2A5-DB975073F6F7}"/>
    <dgm:cxn modelId="{53E4DD6F-8AAF-4C08-A90B-7A3FEBFE509E}" type="presOf" srcId="{0193F813-5EC1-436E-BC66-45BE7D07C2F7}" destId="{6A83D8B5-6B10-4ABE-BC20-566321A17D4D}" srcOrd="0" destOrd="0" presId="urn:microsoft.com/office/officeart/2005/8/layout/venn3"/>
    <dgm:cxn modelId="{6AB988A1-6EE9-4115-A6E3-A01855488EEF}" srcId="{67F8A5E6-FAFC-48CF-9B9C-E6176FA1B1C2}" destId="{6B9976C3-E749-44B7-AA38-4EB7E3019D70}" srcOrd="0" destOrd="0" parTransId="{26642636-CD1B-47C2-96A0-E756CAD74A04}" sibTransId="{CCBE104A-8016-4D4F-AD95-3E4DBF553A8A}"/>
    <dgm:cxn modelId="{91B4915F-F8DF-4176-AB9C-5B1B901E57D1}" srcId="{67F8A5E6-FAFC-48CF-9B9C-E6176FA1B1C2}" destId="{52905F22-4931-4955-A085-42D6155E7B3C}" srcOrd="1" destOrd="0" parTransId="{643C2823-6298-42F0-A64D-827A9B54BE92}" sibTransId="{CA63926A-457F-4ED7-A3C7-E6422C87D93F}"/>
    <dgm:cxn modelId="{8BB0518D-B384-4B5E-9D2C-F071E16D035E}" type="presOf" srcId="{6B9976C3-E749-44B7-AA38-4EB7E3019D70}" destId="{D17C7D6A-EE73-42B9-AC9A-945B7B245B0E}" srcOrd="0" destOrd="0" presId="urn:microsoft.com/office/officeart/2005/8/layout/venn3"/>
    <dgm:cxn modelId="{BADD8A46-A78C-4653-A78C-48A54A00AB6C}" type="presOf" srcId="{52905F22-4931-4955-A085-42D6155E7B3C}" destId="{50C5CA5B-5481-4F5E-8A0C-90E849A1B277}" srcOrd="0" destOrd="0" presId="urn:microsoft.com/office/officeart/2005/8/layout/venn3"/>
    <dgm:cxn modelId="{F5A6A6C8-3769-419D-938A-510AE2051E2F}" type="presOf" srcId="{67F8A5E6-FAFC-48CF-9B9C-E6176FA1B1C2}" destId="{0D6DC470-7246-492F-B359-F45C249AEF92}" srcOrd="0" destOrd="0" presId="urn:microsoft.com/office/officeart/2005/8/layout/venn3"/>
    <dgm:cxn modelId="{7CA50D70-EA84-45F3-9621-C944C6656EE8}" type="presParOf" srcId="{0D6DC470-7246-492F-B359-F45C249AEF92}" destId="{D17C7D6A-EE73-42B9-AC9A-945B7B245B0E}" srcOrd="0" destOrd="0" presId="urn:microsoft.com/office/officeart/2005/8/layout/venn3"/>
    <dgm:cxn modelId="{A9A55B2A-4341-4B7B-855F-DEB52B1FE2DE}" type="presParOf" srcId="{0D6DC470-7246-492F-B359-F45C249AEF92}" destId="{2AC43C55-CDE0-4B65-A8CB-3A027E2E9B65}" srcOrd="1" destOrd="0" presId="urn:microsoft.com/office/officeart/2005/8/layout/venn3"/>
    <dgm:cxn modelId="{72BA8202-A6A5-4A7C-8494-CABCE6DCB966}" type="presParOf" srcId="{0D6DC470-7246-492F-B359-F45C249AEF92}" destId="{50C5CA5B-5481-4F5E-8A0C-90E849A1B277}" srcOrd="2" destOrd="0" presId="urn:microsoft.com/office/officeart/2005/8/layout/venn3"/>
    <dgm:cxn modelId="{6C8D2A77-B9D4-49C5-AFC3-FC03CDA7A280}" type="presParOf" srcId="{0D6DC470-7246-492F-B359-F45C249AEF92}" destId="{7C30AB05-8BC3-466C-8F8E-276651F10605}" srcOrd="3" destOrd="0" presId="urn:microsoft.com/office/officeart/2005/8/layout/venn3"/>
    <dgm:cxn modelId="{5F6EE77A-ACCD-4372-AAE7-6D3A716921F1}" type="presParOf" srcId="{0D6DC470-7246-492F-B359-F45C249AEF92}" destId="{6A83D8B5-6B10-4ABE-BC20-566321A17D4D}" srcOrd="4" destOrd="0" presId="urn:microsoft.com/office/officeart/2005/8/layout/venn3"/>
    <dgm:cxn modelId="{F2C67ED2-ABC6-4F7A-B1ED-C0F4BC53F38E}" type="presParOf" srcId="{0D6DC470-7246-492F-B359-F45C249AEF92}" destId="{389E9D01-2F89-4C88-BB07-C17ADED89AA5}" srcOrd="5" destOrd="0" presId="urn:microsoft.com/office/officeart/2005/8/layout/venn3"/>
    <dgm:cxn modelId="{C478F0F0-1115-4975-9567-BFDC792D1BAF}" type="presParOf" srcId="{0D6DC470-7246-492F-B359-F45C249AEF92}" destId="{26C504BF-6C59-4E8B-9595-CA8CDDC145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78817-B3F2-4380-B0B7-83EFE8BEFFC2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064A5D5-4DCB-4095-8746-5DE1DB857D49}">
      <dgm:prSet phldrT="[Текст]"/>
      <dgm:spPr/>
      <dgm:t>
        <a:bodyPr/>
        <a:lstStyle/>
        <a:p>
          <a:r>
            <a:rPr lang="ru-RU" dirty="0" smtClean="0"/>
            <a:t>Финансовые</a:t>
          </a:r>
          <a:endParaRPr lang="ru-RU" dirty="0"/>
        </a:p>
      </dgm:t>
    </dgm:pt>
    <dgm:pt modelId="{0792A3CD-CBFD-434F-822C-D5588158A439}" type="parTrans" cxnId="{1D3D2942-ADAA-46B5-B53A-4E626BA0A7A0}">
      <dgm:prSet/>
      <dgm:spPr/>
      <dgm:t>
        <a:bodyPr/>
        <a:lstStyle/>
        <a:p>
          <a:endParaRPr lang="ru-RU"/>
        </a:p>
      </dgm:t>
    </dgm:pt>
    <dgm:pt modelId="{28D02DDA-98F8-4CDF-AE70-0CF027336EA5}" type="sibTrans" cxnId="{1D3D2942-ADAA-46B5-B53A-4E626BA0A7A0}">
      <dgm:prSet/>
      <dgm:spPr/>
      <dgm:t>
        <a:bodyPr/>
        <a:lstStyle/>
        <a:p>
          <a:endParaRPr lang="ru-RU"/>
        </a:p>
      </dgm:t>
    </dgm:pt>
    <dgm:pt modelId="{F9F1115C-1771-4442-AE8B-1A2653A63A61}">
      <dgm:prSet phldrT="[Текст]"/>
      <dgm:spPr/>
      <dgm:t>
        <a:bodyPr/>
        <a:lstStyle/>
        <a:p>
          <a:r>
            <a:rPr lang="ru-RU" dirty="0" smtClean="0"/>
            <a:t>Материальные</a:t>
          </a:r>
          <a:endParaRPr lang="ru-RU" dirty="0"/>
        </a:p>
      </dgm:t>
    </dgm:pt>
    <dgm:pt modelId="{093FE4C5-706C-46BD-A4BE-79D76C397BFA}" type="parTrans" cxnId="{5A2DF412-46B9-4452-884C-2356064BE264}">
      <dgm:prSet/>
      <dgm:spPr/>
      <dgm:t>
        <a:bodyPr/>
        <a:lstStyle/>
        <a:p>
          <a:endParaRPr lang="ru-RU"/>
        </a:p>
      </dgm:t>
    </dgm:pt>
    <dgm:pt modelId="{03F84D58-010D-42D8-A552-A574D38591AA}" type="sibTrans" cxnId="{5A2DF412-46B9-4452-884C-2356064BE264}">
      <dgm:prSet/>
      <dgm:spPr/>
      <dgm:t>
        <a:bodyPr/>
        <a:lstStyle/>
        <a:p>
          <a:endParaRPr lang="ru-RU"/>
        </a:p>
      </dgm:t>
    </dgm:pt>
    <dgm:pt modelId="{739CD22C-D50D-4713-8894-8D698D2164B4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28225D8D-E05C-4F9F-A39D-EA7D74CCA450}" type="parTrans" cxnId="{15100EF8-31F7-4DBA-88FC-6AD8F3C14E96}">
      <dgm:prSet/>
      <dgm:spPr/>
      <dgm:t>
        <a:bodyPr/>
        <a:lstStyle/>
        <a:p>
          <a:endParaRPr lang="ru-RU"/>
        </a:p>
      </dgm:t>
    </dgm:pt>
    <dgm:pt modelId="{70554C99-143A-4FEF-8A59-6E7A7B4CFD4B}" type="sibTrans" cxnId="{15100EF8-31F7-4DBA-88FC-6AD8F3C14E96}">
      <dgm:prSet/>
      <dgm:spPr/>
      <dgm:t>
        <a:bodyPr/>
        <a:lstStyle/>
        <a:p>
          <a:endParaRPr lang="ru-RU"/>
        </a:p>
      </dgm:t>
    </dgm:pt>
    <dgm:pt modelId="{FD0C1815-3BF5-4DA7-A6CD-ADBEC2EA47C3}">
      <dgm:prSet/>
      <dgm:spPr/>
      <dgm:t>
        <a:bodyPr/>
        <a:lstStyle/>
        <a:p>
          <a:r>
            <a:rPr lang="ru-RU" dirty="0" smtClean="0"/>
            <a:t>Человеческие</a:t>
          </a:r>
          <a:endParaRPr lang="ru-RU" dirty="0"/>
        </a:p>
      </dgm:t>
    </dgm:pt>
    <dgm:pt modelId="{84081C1B-6F74-4DD7-8241-4FD557086230}" type="parTrans" cxnId="{F826A4C4-9B97-4FA2-9ACC-991A6B7FF436}">
      <dgm:prSet/>
      <dgm:spPr/>
      <dgm:t>
        <a:bodyPr/>
        <a:lstStyle/>
        <a:p>
          <a:endParaRPr lang="ru-RU"/>
        </a:p>
      </dgm:t>
    </dgm:pt>
    <dgm:pt modelId="{179BE49A-1518-4255-81F6-51F0AC5B8C65}" type="sibTrans" cxnId="{F826A4C4-9B97-4FA2-9ACC-991A6B7FF436}">
      <dgm:prSet/>
      <dgm:spPr/>
      <dgm:t>
        <a:bodyPr/>
        <a:lstStyle/>
        <a:p>
          <a:endParaRPr lang="ru-RU"/>
        </a:p>
      </dgm:t>
    </dgm:pt>
    <dgm:pt modelId="{BD4C8771-B9D2-4EF3-944F-93ECC7F0A6C9}">
      <dgm:prSet/>
      <dgm:spPr/>
      <dgm:t>
        <a:bodyPr/>
        <a:lstStyle/>
        <a:p>
          <a:r>
            <a:rPr lang="ru-RU" dirty="0" smtClean="0"/>
            <a:t>Политические</a:t>
          </a:r>
          <a:endParaRPr lang="ru-RU" dirty="0"/>
        </a:p>
      </dgm:t>
    </dgm:pt>
    <dgm:pt modelId="{F5A53656-6483-4761-B234-BB058D9B9A67}" type="parTrans" cxnId="{6615CFE6-4664-47BE-85B8-2E763567F3B2}">
      <dgm:prSet/>
      <dgm:spPr/>
      <dgm:t>
        <a:bodyPr/>
        <a:lstStyle/>
        <a:p>
          <a:endParaRPr lang="ru-RU"/>
        </a:p>
      </dgm:t>
    </dgm:pt>
    <dgm:pt modelId="{80AADD7E-3DA9-4AC5-85E9-D15A813332F5}" type="sibTrans" cxnId="{6615CFE6-4664-47BE-85B8-2E763567F3B2}">
      <dgm:prSet/>
      <dgm:spPr/>
      <dgm:t>
        <a:bodyPr/>
        <a:lstStyle/>
        <a:p>
          <a:endParaRPr lang="ru-RU"/>
        </a:p>
      </dgm:t>
    </dgm:pt>
    <dgm:pt modelId="{2D5AD3B7-755C-4185-85F5-8570257560B0}" type="pres">
      <dgm:prSet presAssocID="{16B78817-B3F2-4380-B0B7-83EFE8BEF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6AFDB-CFB5-4ACD-9B88-108DE0F13150}" type="pres">
      <dgm:prSet presAssocID="{1064A5D5-4DCB-4095-8746-5DE1DB857D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E165E-AB3D-484C-8DD8-1D16B2184FFD}" type="pres">
      <dgm:prSet presAssocID="{28D02DDA-98F8-4CDF-AE70-0CF027336EA5}" presName="spacer" presStyleCnt="0"/>
      <dgm:spPr/>
      <dgm:t>
        <a:bodyPr/>
        <a:lstStyle/>
        <a:p>
          <a:endParaRPr lang="ru-RU"/>
        </a:p>
      </dgm:t>
    </dgm:pt>
    <dgm:pt modelId="{36F463D0-91EE-4087-9B0D-B11D6485117C}" type="pres">
      <dgm:prSet presAssocID="{F9F1115C-1771-4442-AE8B-1A2653A63A6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3F9AB-6D6B-4A9A-A02A-CF1377BCABD2}" type="pres">
      <dgm:prSet presAssocID="{03F84D58-010D-42D8-A552-A574D38591AA}" presName="spacer" presStyleCnt="0"/>
      <dgm:spPr/>
      <dgm:t>
        <a:bodyPr/>
        <a:lstStyle/>
        <a:p>
          <a:endParaRPr lang="ru-RU"/>
        </a:p>
      </dgm:t>
    </dgm:pt>
    <dgm:pt modelId="{FE46B48F-1807-4B4A-9681-AB785350D76C}" type="pres">
      <dgm:prSet presAssocID="{739CD22C-D50D-4713-8894-8D698D2164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4EE40-F1F0-49E9-9821-DA372205C3D2}" type="pres">
      <dgm:prSet presAssocID="{70554C99-143A-4FEF-8A59-6E7A7B4CFD4B}" presName="spacer" presStyleCnt="0"/>
      <dgm:spPr/>
      <dgm:t>
        <a:bodyPr/>
        <a:lstStyle/>
        <a:p>
          <a:endParaRPr lang="ru-RU"/>
        </a:p>
      </dgm:t>
    </dgm:pt>
    <dgm:pt modelId="{7369B9C4-FC48-4DCF-927B-69426653E0C1}" type="pres">
      <dgm:prSet presAssocID="{FD0C1815-3BF5-4DA7-A6CD-ADBEC2EA47C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37FF5-D3E8-4804-BAB4-7D248EF0A62A}" type="pres">
      <dgm:prSet presAssocID="{179BE49A-1518-4255-81F6-51F0AC5B8C65}" presName="spacer" presStyleCnt="0"/>
      <dgm:spPr/>
      <dgm:t>
        <a:bodyPr/>
        <a:lstStyle/>
        <a:p>
          <a:endParaRPr lang="ru-RU"/>
        </a:p>
      </dgm:t>
    </dgm:pt>
    <dgm:pt modelId="{2310C085-11C5-48F9-9348-FA5EA04C503B}" type="pres">
      <dgm:prSet presAssocID="{BD4C8771-B9D2-4EF3-944F-93ECC7F0A6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40FCF-9C1E-406F-816B-EF620E800868}" type="presOf" srcId="{FD0C1815-3BF5-4DA7-A6CD-ADBEC2EA47C3}" destId="{7369B9C4-FC48-4DCF-927B-69426653E0C1}" srcOrd="0" destOrd="0" presId="urn:microsoft.com/office/officeart/2005/8/layout/vList2"/>
    <dgm:cxn modelId="{BD7A2669-EBD4-48C5-8F65-2AB26DCBFF11}" type="presOf" srcId="{739CD22C-D50D-4713-8894-8D698D2164B4}" destId="{FE46B48F-1807-4B4A-9681-AB785350D76C}" srcOrd="0" destOrd="0" presId="urn:microsoft.com/office/officeart/2005/8/layout/vList2"/>
    <dgm:cxn modelId="{1D3D2942-ADAA-46B5-B53A-4E626BA0A7A0}" srcId="{16B78817-B3F2-4380-B0B7-83EFE8BEFFC2}" destId="{1064A5D5-4DCB-4095-8746-5DE1DB857D49}" srcOrd="0" destOrd="0" parTransId="{0792A3CD-CBFD-434F-822C-D5588158A439}" sibTransId="{28D02DDA-98F8-4CDF-AE70-0CF027336EA5}"/>
    <dgm:cxn modelId="{385E19EF-8490-4749-BDD8-6B8764E6CE1C}" type="presOf" srcId="{F9F1115C-1771-4442-AE8B-1A2653A63A61}" destId="{36F463D0-91EE-4087-9B0D-B11D6485117C}" srcOrd="0" destOrd="0" presId="urn:microsoft.com/office/officeart/2005/8/layout/vList2"/>
    <dgm:cxn modelId="{15100EF8-31F7-4DBA-88FC-6AD8F3C14E96}" srcId="{16B78817-B3F2-4380-B0B7-83EFE8BEFFC2}" destId="{739CD22C-D50D-4713-8894-8D698D2164B4}" srcOrd="2" destOrd="0" parTransId="{28225D8D-E05C-4F9F-A39D-EA7D74CCA450}" sibTransId="{70554C99-143A-4FEF-8A59-6E7A7B4CFD4B}"/>
    <dgm:cxn modelId="{46A263D0-D304-4699-8F2B-8D19BF9FD8D1}" type="presOf" srcId="{BD4C8771-B9D2-4EF3-944F-93ECC7F0A6C9}" destId="{2310C085-11C5-48F9-9348-FA5EA04C503B}" srcOrd="0" destOrd="0" presId="urn:microsoft.com/office/officeart/2005/8/layout/vList2"/>
    <dgm:cxn modelId="{16C02FDD-2D6C-4044-AF9A-B26AD87C5CAD}" type="presOf" srcId="{1064A5D5-4DCB-4095-8746-5DE1DB857D49}" destId="{61C6AFDB-CFB5-4ACD-9B88-108DE0F13150}" srcOrd="0" destOrd="0" presId="urn:microsoft.com/office/officeart/2005/8/layout/vList2"/>
    <dgm:cxn modelId="{5A2DF412-46B9-4452-884C-2356064BE264}" srcId="{16B78817-B3F2-4380-B0B7-83EFE8BEFFC2}" destId="{F9F1115C-1771-4442-AE8B-1A2653A63A61}" srcOrd="1" destOrd="0" parTransId="{093FE4C5-706C-46BD-A4BE-79D76C397BFA}" sibTransId="{03F84D58-010D-42D8-A552-A574D38591AA}"/>
    <dgm:cxn modelId="{F826A4C4-9B97-4FA2-9ACC-991A6B7FF436}" srcId="{16B78817-B3F2-4380-B0B7-83EFE8BEFFC2}" destId="{FD0C1815-3BF5-4DA7-A6CD-ADBEC2EA47C3}" srcOrd="3" destOrd="0" parTransId="{84081C1B-6F74-4DD7-8241-4FD557086230}" sibTransId="{179BE49A-1518-4255-81F6-51F0AC5B8C65}"/>
    <dgm:cxn modelId="{459DEBF9-2019-413F-80ED-64318CC2DE56}" type="presOf" srcId="{16B78817-B3F2-4380-B0B7-83EFE8BEFFC2}" destId="{2D5AD3B7-755C-4185-85F5-8570257560B0}" srcOrd="0" destOrd="0" presId="urn:microsoft.com/office/officeart/2005/8/layout/vList2"/>
    <dgm:cxn modelId="{6615CFE6-4664-47BE-85B8-2E763567F3B2}" srcId="{16B78817-B3F2-4380-B0B7-83EFE8BEFFC2}" destId="{BD4C8771-B9D2-4EF3-944F-93ECC7F0A6C9}" srcOrd="4" destOrd="0" parTransId="{F5A53656-6483-4761-B234-BB058D9B9A67}" sibTransId="{80AADD7E-3DA9-4AC5-85E9-D15A813332F5}"/>
    <dgm:cxn modelId="{39381243-AA0E-48AD-9D56-71F6F0B92235}" type="presParOf" srcId="{2D5AD3B7-755C-4185-85F5-8570257560B0}" destId="{61C6AFDB-CFB5-4ACD-9B88-108DE0F13150}" srcOrd="0" destOrd="0" presId="urn:microsoft.com/office/officeart/2005/8/layout/vList2"/>
    <dgm:cxn modelId="{ECBB04D6-5F6A-4493-81FC-9E6602361A5B}" type="presParOf" srcId="{2D5AD3B7-755C-4185-85F5-8570257560B0}" destId="{D30E165E-AB3D-484C-8DD8-1D16B2184FFD}" srcOrd="1" destOrd="0" presId="urn:microsoft.com/office/officeart/2005/8/layout/vList2"/>
    <dgm:cxn modelId="{E2971A66-667C-43DF-B104-52229A69FB30}" type="presParOf" srcId="{2D5AD3B7-755C-4185-85F5-8570257560B0}" destId="{36F463D0-91EE-4087-9B0D-B11D6485117C}" srcOrd="2" destOrd="0" presId="urn:microsoft.com/office/officeart/2005/8/layout/vList2"/>
    <dgm:cxn modelId="{34EB656B-1272-409E-89AB-46D2F5167569}" type="presParOf" srcId="{2D5AD3B7-755C-4185-85F5-8570257560B0}" destId="{A4D3F9AB-6D6B-4A9A-A02A-CF1377BCABD2}" srcOrd="3" destOrd="0" presId="urn:microsoft.com/office/officeart/2005/8/layout/vList2"/>
    <dgm:cxn modelId="{E800AC36-A20C-47C9-822A-E33F16D67FD9}" type="presParOf" srcId="{2D5AD3B7-755C-4185-85F5-8570257560B0}" destId="{FE46B48F-1807-4B4A-9681-AB785350D76C}" srcOrd="4" destOrd="0" presId="urn:microsoft.com/office/officeart/2005/8/layout/vList2"/>
    <dgm:cxn modelId="{938811AB-7D37-4E0F-AA3F-E6AE26B80F6B}" type="presParOf" srcId="{2D5AD3B7-755C-4185-85F5-8570257560B0}" destId="{C3D4EE40-F1F0-49E9-9821-DA372205C3D2}" srcOrd="5" destOrd="0" presId="urn:microsoft.com/office/officeart/2005/8/layout/vList2"/>
    <dgm:cxn modelId="{A92610C6-F6AC-4496-AA55-E2607FC89AD3}" type="presParOf" srcId="{2D5AD3B7-755C-4185-85F5-8570257560B0}" destId="{7369B9C4-FC48-4DCF-927B-69426653E0C1}" srcOrd="6" destOrd="0" presId="urn:microsoft.com/office/officeart/2005/8/layout/vList2"/>
    <dgm:cxn modelId="{6E3402C9-D5F2-4B0D-9E7B-700F16229706}" type="presParOf" srcId="{2D5AD3B7-755C-4185-85F5-8570257560B0}" destId="{2A637FF5-D3E8-4804-BAB4-7D248EF0A62A}" srcOrd="7" destOrd="0" presId="urn:microsoft.com/office/officeart/2005/8/layout/vList2"/>
    <dgm:cxn modelId="{3259C532-B58D-4505-9AC2-47EBFBD8FC62}" type="presParOf" srcId="{2D5AD3B7-755C-4185-85F5-8570257560B0}" destId="{2310C085-11C5-48F9-9348-FA5EA04C503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A516D-85F8-456E-9A5D-555FF3EFCEE0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BE062A9-47F7-43A1-8840-5BB8BDE42FA0}">
      <dgm:prSet phldrT="[Текст]"/>
      <dgm:spPr/>
      <dgm:t>
        <a:bodyPr/>
        <a:lstStyle/>
        <a:p>
          <a:r>
            <a:rPr lang="ru-RU" dirty="0" smtClean="0"/>
            <a:t>НЕ ПРОСИЛ – не получил</a:t>
          </a:r>
          <a:endParaRPr lang="ru-RU" dirty="0"/>
        </a:p>
      </dgm:t>
    </dgm:pt>
    <dgm:pt modelId="{605FC4E3-BADE-4702-93E6-5DE9EECE967D}" type="parTrans" cxnId="{368D1886-5D1F-4DA5-BA9E-F63BD8B0A0EB}">
      <dgm:prSet/>
      <dgm:spPr/>
      <dgm:t>
        <a:bodyPr/>
        <a:lstStyle/>
        <a:p>
          <a:endParaRPr lang="ru-RU"/>
        </a:p>
      </dgm:t>
    </dgm:pt>
    <dgm:pt modelId="{F49EA234-95FF-4497-818B-3B6EBE9F41E3}" type="sibTrans" cxnId="{368D1886-5D1F-4DA5-BA9E-F63BD8B0A0EB}">
      <dgm:prSet/>
      <dgm:spPr/>
      <dgm:t>
        <a:bodyPr/>
        <a:lstStyle/>
        <a:p>
          <a:endParaRPr lang="ru-RU"/>
        </a:p>
      </dgm:t>
    </dgm:pt>
    <dgm:pt modelId="{CECA0946-E130-4BB7-85D0-7934DF04A0F1}">
      <dgm:prSet phldrT="[Текст]"/>
      <dgm:spPr/>
      <dgm:t>
        <a:bodyPr/>
        <a:lstStyle/>
        <a:p>
          <a:r>
            <a:rPr lang="ru-RU" dirty="0" smtClean="0"/>
            <a:t>Действенно ПРОСИТЬ</a:t>
          </a:r>
          <a:endParaRPr lang="ru-RU" dirty="0"/>
        </a:p>
      </dgm:t>
    </dgm:pt>
    <dgm:pt modelId="{B58A3E78-4521-4703-8490-E1B5315EA072}" type="parTrans" cxnId="{D732F3C6-DC16-473E-9846-E381D53990E4}">
      <dgm:prSet/>
      <dgm:spPr/>
      <dgm:t>
        <a:bodyPr/>
        <a:lstStyle/>
        <a:p>
          <a:endParaRPr lang="ru-RU"/>
        </a:p>
      </dgm:t>
    </dgm:pt>
    <dgm:pt modelId="{D1F7B05E-AC45-4600-8EF1-D4ACF089C189}" type="sibTrans" cxnId="{D732F3C6-DC16-473E-9846-E381D53990E4}">
      <dgm:prSet/>
      <dgm:spPr/>
      <dgm:t>
        <a:bodyPr/>
        <a:lstStyle/>
        <a:p>
          <a:endParaRPr lang="ru-RU"/>
        </a:p>
      </dgm:t>
    </dgm:pt>
    <dgm:pt modelId="{0ABEEE64-177C-4B5D-A0A3-4E9129A370DF}">
      <dgm:prSet phldrT="[Текст]"/>
      <dgm:spPr/>
      <dgm:t>
        <a:bodyPr/>
        <a:lstStyle/>
        <a:p>
          <a:r>
            <a:rPr lang="ru-RU" dirty="0" smtClean="0"/>
            <a:t>НЕ ПОНЯЛ, что именно нужно, не знал, у кого есть, не понимал, как просить</a:t>
          </a:r>
          <a:endParaRPr lang="ru-RU" dirty="0"/>
        </a:p>
      </dgm:t>
    </dgm:pt>
    <dgm:pt modelId="{C9BCC7E6-192A-4312-B11C-DEF387651BFD}" type="parTrans" cxnId="{C4471E52-E2AD-4C2E-977B-D0D39C6BC86C}">
      <dgm:prSet/>
      <dgm:spPr/>
      <dgm:t>
        <a:bodyPr/>
        <a:lstStyle/>
        <a:p>
          <a:endParaRPr lang="ru-RU"/>
        </a:p>
      </dgm:t>
    </dgm:pt>
    <dgm:pt modelId="{0C372935-6E19-43D1-AD49-B9FF5A696AED}" type="sibTrans" cxnId="{C4471E52-E2AD-4C2E-977B-D0D39C6BC86C}">
      <dgm:prSet/>
      <dgm:spPr/>
      <dgm:t>
        <a:bodyPr/>
        <a:lstStyle/>
        <a:p>
          <a:endParaRPr lang="ru-RU"/>
        </a:p>
      </dgm:t>
    </dgm:pt>
    <dgm:pt modelId="{B39AE65E-1965-4DC5-B632-5549F034C1F8}">
      <dgm:prSet phldrT="[Текст]"/>
      <dgm:spPr/>
      <dgm:t>
        <a:bodyPr/>
        <a:lstStyle/>
        <a:p>
          <a:r>
            <a:rPr lang="ru-RU" dirty="0" smtClean="0"/>
            <a:t>Проектно представлять ЧТО, ГДЕ, КОГДА, У КОГО, КАК</a:t>
          </a:r>
          <a:endParaRPr lang="ru-RU" dirty="0"/>
        </a:p>
      </dgm:t>
    </dgm:pt>
    <dgm:pt modelId="{5E8E5524-AD65-415A-84CB-1E7218D5979B}" type="parTrans" cxnId="{DEF5D19A-5338-469E-A722-BD620F5F3B42}">
      <dgm:prSet/>
      <dgm:spPr/>
      <dgm:t>
        <a:bodyPr/>
        <a:lstStyle/>
        <a:p>
          <a:endParaRPr lang="ru-RU"/>
        </a:p>
      </dgm:t>
    </dgm:pt>
    <dgm:pt modelId="{9CF8C394-D535-4167-B143-FF96E71756E3}" type="sibTrans" cxnId="{DEF5D19A-5338-469E-A722-BD620F5F3B42}">
      <dgm:prSet/>
      <dgm:spPr/>
      <dgm:t>
        <a:bodyPr/>
        <a:lstStyle/>
        <a:p>
          <a:endParaRPr lang="ru-RU"/>
        </a:p>
      </dgm:t>
    </dgm:pt>
    <dgm:pt modelId="{A9029432-7738-4433-AF56-72777425BE56}">
      <dgm:prSet/>
      <dgm:spPr/>
      <dgm:t>
        <a:bodyPr/>
        <a:lstStyle/>
        <a:p>
          <a:r>
            <a:rPr lang="ru-RU" dirty="0" smtClean="0"/>
            <a:t>Отсутствует АРГУМЕНТАЦИЯ, владельцам не понятно, зачем проект, другие приоритеты</a:t>
          </a:r>
          <a:endParaRPr lang="ru-RU" dirty="0"/>
        </a:p>
      </dgm:t>
    </dgm:pt>
    <dgm:pt modelId="{D9D57A02-6B46-4A90-99D8-6787C5532BF4}" type="parTrans" cxnId="{A1DE0D85-2F9D-4075-B55C-28075AC1A8E9}">
      <dgm:prSet/>
      <dgm:spPr/>
      <dgm:t>
        <a:bodyPr/>
        <a:lstStyle/>
        <a:p>
          <a:endParaRPr lang="ru-RU"/>
        </a:p>
      </dgm:t>
    </dgm:pt>
    <dgm:pt modelId="{6F3C1563-A1FC-4F52-82B0-F16F7367C62E}" type="sibTrans" cxnId="{A1DE0D85-2F9D-4075-B55C-28075AC1A8E9}">
      <dgm:prSet/>
      <dgm:spPr/>
      <dgm:t>
        <a:bodyPr/>
        <a:lstStyle/>
        <a:p>
          <a:endParaRPr lang="ru-RU"/>
        </a:p>
      </dgm:t>
    </dgm:pt>
    <dgm:pt modelId="{39AD16E0-62FA-40C9-B35C-E3A41B558E77}">
      <dgm:prSet/>
      <dgm:spPr/>
      <dgm:t>
        <a:bodyPr/>
        <a:lstStyle/>
        <a:p>
          <a:r>
            <a:rPr lang="ru-RU" dirty="0" smtClean="0"/>
            <a:t>На языке владельца АРГУМЕНТИРОВАТЬ</a:t>
          </a:r>
          <a:endParaRPr lang="ru-RU" dirty="0"/>
        </a:p>
      </dgm:t>
    </dgm:pt>
    <dgm:pt modelId="{16A39BC8-9642-438D-AF45-EBC4D9CFCAC6}" type="parTrans" cxnId="{8C9EBF39-766F-4C32-8FAA-4D19ADBDDE89}">
      <dgm:prSet/>
      <dgm:spPr/>
      <dgm:t>
        <a:bodyPr/>
        <a:lstStyle/>
        <a:p>
          <a:endParaRPr lang="ru-RU"/>
        </a:p>
      </dgm:t>
    </dgm:pt>
    <dgm:pt modelId="{065E1413-EB4F-4DA2-9BB1-BF1181F5480F}" type="sibTrans" cxnId="{8C9EBF39-766F-4C32-8FAA-4D19ADBDDE89}">
      <dgm:prSet/>
      <dgm:spPr/>
      <dgm:t>
        <a:bodyPr/>
        <a:lstStyle/>
        <a:p>
          <a:endParaRPr lang="ru-RU"/>
        </a:p>
      </dgm:t>
    </dgm:pt>
    <dgm:pt modelId="{B48C993C-05B7-49E2-B565-B7A60A4715A2}">
      <dgm:prSet/>
      <dgm:spPr/>
      <dgm:t>
        <a:bodyPr/>
        <a:lstStyle/>
        <a:p>
          <a:r>
            <a:rPr lang="ru-RU" dirty="0" smtClean="0"/>
            <a:t>Не обоснован выбор конкретного решения по ресурсам</a:t>
          </a:r>
          <a:endParaRPr lang="ru-RU" dirty="0"/>
        </a:p>
      </dgm:t>
    </dgm:pt>
    <dgm:pt modelId="{8F889882-B31B-4F5E-AC29-E2A65001BB68}" type="parTrans" cxnId="{0D43EA04-BCC6-4B99-B1CD-3C3C9743AAF6}">
      <dgm:prSet/>
      <dgm:spPr/>
      <dgm:t>
        <a:bodyPr/>
        <a:lstStyle/>
        <a:p>
          <a:endParaRPr lang="ru-RU"/>
        </a:p>
      </dgm:t>
    </dgm:pt>
    <dgm:pt modelId="{025F6822-99D1-4705-8678-C6B194D2DEE7}" type="sibTrans" cxnId="{0D43EA04-BCC6-4B99-B1CD-3C3C9743AAF6}">
      <dgm:prSet/>
      <dgm:spPr/>
      <dgm:t>
        <a:bodyPr/>
        <a:lstStyle/>
        <a:p>
          <a:endParaRPr lang="ru-RU"/>
        </a:p>
      </dgm:t>
    </dgm:pt>
    <dgm:pt modelId="{12C903FB-915F-4F10-B35F-8916D5266A1F}">
      <dgm:prSet/>
      <dgm:spPr/>
      <dgm:t>
        <a:bodyPr/>
        <a:lstStyle/>
        <a:p>
          <a:r>
            <a:rPr lang="ru-RU" dirty="0" smtClean="0"/>
            <a:t>Выгодно показывать наше предложение в сравнении с другими АЛЬТЕРНАТИВАМИ</a:t>
          </a:r>
          <a:endParaRPr lang="ru-RU" dirty="0"/>
        </a:p>
      </dgm:t>
    </dgm:pt>
    <dgm:pt modelId="{7352B582-62C6-496C-B998-16855CD5C49A}" type="parTrans" cxnId="{A760CC65-680E-40AB-B2E3-C1D18BA9C218}">
      <dgm:prSet/>
      <dgm:spPr/>
      <dgm:t>
        <a:bodyPr/>
        <a:lstStyle/>
        <a:p>
          <a:endParaRPr lang="ru-RU"/>
        </a:p>
      </dgm:t>
    </dgm:pt>
    <dgm:pt modelId="{EF705531-EC2F-4794-8676-BF22A0E5D46F}" type="sibTrans" cxnId="{A760CC65-680E-40AB-B2E3-C1D18BA9C218}">
      <dgm:prSet/>
      <dgm:spPr/>
      <dgm:t>
        <a:bodyPr/>
        <a:lstStyle/>
        <a:p>
          <a:endParaRPr lang="ru-RU"/>
        </a:p>
      </dgm:t>
    </dgm:pt>
    <dgm:pt modelId="{0A2EB0EB-99B1-4C9F-B348-476BB24AD179}">
      <dgm:prSet/>
      <dgm:spPr/>
      <dgm:t>
        <a:bodyPr/>
        <a:lstStyle/>
        <a:p>
          <a:r>
            <a:rPr lang="ru-RU" dirty="0" smtClean="0"/>
            <a:t>Отсутствие  ЛИЧНЫХ  связей</a:t>
          </a:r>
          <a:endParaRPr lang="ru-RU" dirty="0"/>
        </a:p>
      </dgm:t>
    </dgm:pt>
    <dgm:pt modelId="{6CA784A5-3DC3-4A6F-898F-D8DC9DFA2D1F}" type="parTrans" cxnId="{07A40DF5-E0CD-4CC0-9419-93D0CB920D9D}">
      <dgm:prSet/>
      <dgm:spPr/>
      <dgm:t>
        <a:bodyPr/>
        <a:lstStyle/>
        <a:p>
          <a:endParaRPr lang="ru-RU"/>
        </a:p>
      </dgm:t>
    </dgm:pt>
    <dgm:pt modelId="{C19DAB64-D315-4D27-AD8E-04207DB5D47D}" type="sibTrans" cxnId="{07A40DF5-E0CD-4CC0-9419-93D0CB920D9D}">
      <dgm:prSet/>
      <dgm:spPr/>
      <dgm:t>
        <a:bodyPr/>
        <a:lstStyle/>
        <a:p>
          <a:endParaRPr lang="ru-RU"/>
        </a:p>
      </dgm:t>
    </dgm:pt>
    <dgm:pt modelId="{D0D362C5-99A6-4A2C-9F98-97AB8E86BDB2}">
      <dgm:prSet/>
      <dgm:spPr/>
      <dgm:t>
        <a:bodyPr/>
        <a:lstStyle/>
        <a:p>
          <a:r>
            <a:rPr lang="ru-RU" dirty="0" smtClean="0"/>
            <a:t>Налаживать </a:t>
          </a:r>
          <a:r>
            <a:rPr lang="ru-RU" dirty="0" err="1" smtClean="0"/>
            <a:t>интерпроектные</a:t>
          </a:r>
          <a:r>
            <a:rPr lang="ru-RU" dirty="0" smtClean="0"/>
            <a:t> СВЯЗИ</a:t>
          </a:r>
          <a:endParaRPr lang="ru-RU" dirty="0"/>
        </a:p>
      </dgm:t>
    </dgm:pt>
    <dgm:pt modelId="{BD51B917-E4A0-4170-849E-8FDB1BE7FC0D}" type="parTrans" cxnId="{93DDD796-FD56-456B-9FE3-A91D0EF36AA0}">
      <dgm:prSet/>
      <dgm:spPr/>
      <dgm:t>
        <a:bodyPr/>
        <a:lstStyle/>
        <a:p>
          <a:endParaRPr lang="ru-RU"/>
        </a:p>
      </dgm:t>
    </dgm:pt>
    <dgm:pt modelId="{3AF506A0-5EC5-4400-AD7E-9A3CDF9AB356}" type="sibTrans" cxnId="{93DDD796-FD56-456B-9FE3-A91D0EF36AA0}">
      <dgm:prSet/>
      <dgm:spPr/>
      <dgm:t>
        <a:bodyPr/>
        <a:lstStyle/>
        <a:p>
          <a:endParaRPr lang="ru-RU"/>
        </a:p>
      </dgm:t>
    </dgm:pt>
    <dgm:pt modelId="{160EA0E2-3782-41B5-A4B8-F1AC9D2B4E5C}">
      <dgm:prSet/>
      <dgm:spPr/>
      <dgm:t>
        <a:bodyPr/>
        <a:lstStyle/>
        <a:p>
          <a:r>
            <a:rPr lang="ru-RU" dirty="0" smtClean="0"/>
            <a:t>Есть «КОНКУРЕНТЫ» на те же ресурсы</a:t>
          </a:r>
          <a:endParaRPr lang="ru-RU" dirty="0"/>
        </a:p>
      </dgm:t>
    </dgm:pt>
    <dgm:pt modelId="{86D811CA-9FC8-4AB7-84E1-8C68A9097C90}" type="parTrans" cxnId="{A513E72C-3044-4756-BECF-61BA5FA81CF2}">
      <dgm:prSet/>
      <dgm:spPr/>
      <dgm:t>
        <a:bodyPr/>
        <a:lstStyle/>
        <a:p>
          <a:endParaRPr lang="ru-RU"/>
        </a:p>
      </dgm:t>
    </dgm:pt>
    <dgm:pt modelId="{C5FC7C30-2801-4703-B9A5-FA3DD7BDD08B}" type="sibTrans" cxnId="{A513E72C-3044-4756-BECF-61BA5FA81CF2}">
      <dgm:prSet/>
      <dgm:spPr/>
      <dgm:t>
        <a:bodyPr/>
        <a:lstStyle/>
        <a:p>
          <a:endParaRPr lang="ru-RU"/>
        </a:p>
      </dgm:t>
    </dgm:pt>
    <dgm:pt modelId="{823EFF90-12C6-4C26-A6D9-887AB2EEA2A5}">
      <dgm:prSet/>
      <dgm:spPr/>
      <dgm:t>
        <a:bodyPr/>
        <a:lstStyle/>
        <a:p>
          <a:r>
            <a:rPr lang="ru-RU" dirty="0" smtClean="0"/>
            <a:t>Деликатно КОНКУРИРОВАТЬ</a:t>
          </a:r>
          <a:endParaRPr lang="ru-RU" dirty="0"/>
        </a:p>
      </dgm:t>
    </dgm:pt>
    <dgm:pt modelId="{426E3519-5762-49D3-AB1E-FADA6EF558CA}" type="parTrans" cxnId="{441053D9-FCCD-42C9-B443-110C6BE82F1B}">
      <dgm:prSet/>
      <dgm:spPr/>
      <dgm:t>
        <a:bodyPr/>
        <a:lstStyle/>
        <a:p>
          <a:endParaRPr lang="ru-RU"/>
        </a:p>
      </dgm:t>
    </dgm:pt>
    <dgm:pt modelId="{868DD9C2-83A3-4C04-8FAC-114DDA777789}" type="sibTrans" cxnId="{441053D9-FCCD-42C9-B443-110C6BE82F1B}">
      <dgm:prSet/>
      <dgm:spPr/>
      <dgm:t>
        <a:bodyPr/>
        <a:lstStyle/>
        <a:p>
          <a:endParaRPr lang="ru-RU"/>
        </a:p>
      </dgm:t>
    </dgm:pt>
    <dgm:pt modelId="{FB85BF24-AFE6-4E76-BB8E-8D7E17E70E52}" type="pres">
      <dgm:prSet presAssocID="{AFDA516D-85F8-456E-9A5D-555FF3EFCE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B80568-8365-40EC-9862-FBE5CAF22859}" type="pres">
      <dgm:prSet presAssocID="{6BE062A9-47F7-43A1-8840-5BB8BDE42FA0}" presName="linNode" presStyleCnt="0"/>
      <dgm:spPr/>
      <dgm:t>
        <a:bodyPr/>
        <a:lstStyle/>
        <a:p>
          <a:endParaRPr lang="ru-RU"/>
        </a:p>
      </dgm:t>
    </dgm:pt>
    <dgm:pt modelId="{407DA41F-905C-4624-91BF-226C4FEBBB6E}" type="pres">
      <dgm:prSet presAssocID="{6BE062A9-47F7-43A1-8840-5BB8BDE42FA0}" presName="parentShp" presStyleLbl="node1" presStyleIdx="0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A7275-06D2-4004-B6A2-8AECCDFCEADD}" type="pres">
      <dgm:prSet presAssocID="{6BE062A9-47F7-43A1-8840-5BB8BDE42FA0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05CFF-EC2D-4F6E-9CAB-3CD23B6DE8D1}" type="pres">
      <dgm:prSet presAssocID="{F49EA234-95FF-4497-818B-3B6EBE9F41E3}" presName="spacing" presStyleCnt="0"/>
      <dgm:spPr/>
      <dgm:t>
        <a:bodyPr/>
        <a:lstStyle/>
        <a:p>
          <a:endParaRPr lang="ru-RU"/>
        </a:p>
      </dgm:t>
    </dgm:pt>
    <dgm:pt modelId="{76869808-EA71-49A5-BC1E-F6295630EBD3}" type="pres">
      <dgm:prSet presAssocID="{0ABEEE64-177C-4B5D-A0A3-4E9129A370DF}" presName="linNode" presStyleCnt="0"/>
      <dgm:spPr/>
      <dgm:t>
        <a:bodyPr/>
        <a:lstStyle/>
        <a:p>
          <a:endParaRPr lang="ru-RU"/>
        </a:p>
      </dgm:t>
    </dgm:pt>
    <dgm:pt modelId="{7CD14971-2141-4F93-86A6-B1826F04D8DD}" type="pres">
      <dgm:prSet presAssocID="{0ABEEE64-177C-4B5D-A0A3-4E9129A370DF}" presName="parentShp" presStyleLbl="node1" presStyleIdx="1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0C116-0DCF-4AFD-804B-A379B87C85B9}" type="pres">
      <dgm:prSet presAssocID="{0ABEEE64-177C-4B5D-A0A3-4E9129A370DF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780FC-B780-4491-BD18-92204B4C9016}" type="pres">
      <dgm:prSet presAssocID="{0C372935-6E19-43D1-AD49-B9FF5A696AED}" presName="spacing" presStyleCnt="0"/>
      <dgm:spPr/>
      <dgm:t>
        <a:bodyPr/>
        <a:lstStyle/>
        <a:p>
          <a:endParaRPr lang="ru-RU"/>
        </a:p>
      </dgm:t>
    </dgm:pt>
    <dgm:pt modelId="{2A4FA628-EC81-4784-A05A-FCBFBDA6440B}" type="pres">
      <dgm:prSet presAssocID="{A9029432-7738-4433-AF56-72777425BE56}" presName="linNode" presStyleCnt="0"/>
      <dgm:spPr/>
      <dgm:t>
        <a:bodyPr/>
        <a:lstStyle/>
        <a:p>
          <a:endParaRPr lang="ru-RU"/>
        </a:p>
      </dgm:t>
    </dgm:pt>
    <dgm:pt modelId="{A17D3BAF-CA52-4EE0-9E34-76138FC827E4}" type="pres">
      <dgm:prSet presAssocID="{A9029432-7738-4433-AF56-72777425BE56}" presName="parentShp" presStyleLbl="node1" presStyleIdx="2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1885A-3A62-4AD0-A74D-C5732FDD5728}" type="pres">
      <dgm:prSet presAssocID="{A9029432-7738-4433-AF56-72777425BE56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501E5-B983-4D0C-AFEE-35AF3C68813B}" type="pres">
      <dgm:prSet presAssocID="{6F3C1563-A1FC-4F52-82B0-F16F7367C62E}" presName="spacing" presStyleCnt="0"/>
      <dgm:spPr/>
      <dgm:t>
        <a:bodyPr/>
        <a:lstStyle/>
        <a:p>
          <a:endParaRPr lang="ru-RU"/>
        </a:p>
      </dgm:t>
    </dgm:pt>
    <dgm:pt modelId="{F584D86C-DB4E-44DA-872B-4398710CCC8C}" type="pres">
      <dgm:prSet presAssocID="{B48C993C-05B7-49E2-B565-B7A60A4715A2}" presName="linNode" presStyleCnt="0"/>
      <dgm:spPr/>
      <dgm:t>
        <a:bodyPr/>
        <a:lstStyle/>
        <a:p>
          <a:endParaRPr lang="ru-RU"/>
        </a:p>
      </dgm:t>
    </dgm:pt>
    <dgm:pt modelId="{97DB6543-7831-46F0-AFA5-8F64348962EB}" type="pres">
      <dgm:prSet presAssocID="{B48C993C-05B7-49E2-B565-B7A60A4715A2}" presName="parentShp" presStyleLbl="node1" presStyleIdx="3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745D3-7B98-4831-97FA-2D13A4E703BB}" type="pres">
      <dgm:prSet presAssocID="{B48C993C-05B7-49E2-B565-B7A60A4715A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8BDF3-1FDC-4B16-ACFF-98D577A40392}" type="pres">
      <dgm:prSet presAssocID="{025F6822-99D1-4705-8678-C6B194D2DEE7}" presName="spacing" presStyleCnt="0"/>
      <dgm:spPr/>
      <dgm:t>
        <a:bodyPr/>
        <a:lstStyle/>
        <a:p>
          <a:endParaRPr lang="ru-RU"/>
        </a:p>
      </dgm:t>
    </dgm:pt>
    <dgm:pt modelId="{4518C923-5B44-4A09-8D4D-A34D12052D33}" type="pres">
      <dgm:prSet presAssocID="{0A2EB0EB-99B1-4C9F-B348-476BB24AD179}" presName="linNode" presStyleCnt="0"/>
      <dgm:spPr/>
      <dgm:t>
        <a:bodyPr/>
        <a:lstStyle/>
        <a:p>
          <a:endParaRPr lang="ru-RU"/>
        </a:p>
      </dgm:t>
    </dgm:pt>
    <dgm:pt modelId="{957D71A8-48AB-4FB7-B9FE-EF5A7FDA4B30}" type="pres">
      <dgm:prSet presAssocID="{0A2EB0EB-99B1-4C9F-B348-476BB24AD179}" presName="parentShp" presStyleLbl="node1" presStyleIdx="4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BC8D4-B9D1-4E04-899C-0F652A47E41F}" type="pres">
      <dgm:prSet presAssocID="{0A2EB0EB-99B1-4C9F-B348-476BB24AD179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0AD3A-7BE8-4C9F-83EA-89A185CD1B3C}" type="pres">
      <dgm:prSet presAssocID="{C19DAB64-D315-4D27-AD8E-04207DB5D47D}" presName="spacing" presStyleCnt="0"/>
      <dgm:spPr/>
      <dgm:t>
        <a:bodyPr/>
        <a:lstStyle/>
        <a:p>
          <a:endParaRPr lang="ru-RU"/>
        </a:p>
      </dgm:t>
    </dgm:pt>
    <dgm:pt modelId="{4E69D064-B7A2-47F3-AFC0-1ACD044C8705}" type="pres">
      <dgm:prSet presAssocID="{160EA0E2-3782-41B5-A4B8-F1AC9D2B4E5C}" presName="linNode" presStyleCnt="0"/>
      <dgm:spPr/>
      <dgm:t>
        <a:bodyPr/>
        <a:lstStyle/>
        <a:p>
          <a:endParaRPr lang="ru-RU"/>
        </a:p>
      </dgm:t>
    </dgm:pt>
    <dgm:pt modelId="{677945EF-7EC0-483A-9A37-6A8AA0AB8DAE}" type="pres">
      <dgm:prSet presAssocID="{160EA0E2-3782-41B5-A4B8-F1AC9D2B4E5C}" presName="parentShp" presStyleLbl="node1" presStyleIdx="5" presStyleCnt="6" custScaleX="12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DBA3B-00ED-47C1-AA8C-14D14228A4D3}" type="pres">
      <dgm:prSet presAssocID="{160EA0E2-3782-41B5-A4B8-F1AC9D2B4E5C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099ED-7A8F-4AD2-980A-E1AA615EAA71}" type="presOf" srcId="{0A2EB0EB-99B1-4C9F-B348-476BB24AD179}" destId="{957D71A8-48AB-4FB7-B9FE-EF5A7FDA4B30}" srcOrd="0" destOrd="0" presId="urn:microsoft.com/office/officeart/2005/8/layout/vList6"/>
    <dgm:cxn modelId="{7C8423DB-CFEE-498D-AB83-D2F319C6BBD4}" type="presOf" srcId="{D0D362C5-99A6-4A2C-9F98-97AB8E86BDB2}" destId="{373BC8D4-B9D1-4E04-899C-0F652A47E41F}" srcOrd="0" destOrd="0" presId="urn:microsoft.com/office/officeart/2005/8/layout/vList6"/>
    <dgm:cxn modelId="{A655124E-1AC9-4369-9F1D-AF7BEFEA33C9}" type="presOf" srcId="{823EFF90-12C6-4C26-A6D9-887AB2EEA2A5}" destId="{861DBA3B-00ED-47C1-AA8C-14D14228A4D3}" srcOrd="0" destOrd="0" presId="urn:microsoft.com/office/officeart/2005/8/layout/vList6"/>
    <dgm:cxn modelId="{DEF5D19A-5338-469E-A722-BD620F5F3B42}" srcId="{0ABEEE64-177C-4B5D-A0A3-4E9129A370DF}" destId="{B39AE65E-1965-4DC5-B632-5549F034C1F8}" srcOrd="0" destOrd="0" parTransId="{5E8E5524-AD65-415A-84CB-1E7218D5979B}" sibTransId="{9CF8C394-D535-4167-B143-FF96E71756E3}"/>
    <dgm:cxn modelId="{C4471E52-E2AD-4C2E-977B-D0D39C6BC86C}" srcId="{AFDA516D-85F8-456E-9A5D-555FF3EFCEE0}" destId="{0ABEEE64-177C-4B5D-A0A3-4E9129A370DF}" srcOrd="1" destOrd="0" parTransId="{C9BCC7E6-192A-4312-B11C-DEF387651BFD}" sibTransId="{0C372935-6E19-43D1-AD49-B9FF5A696AED}"/>
    <dgm:cxn modelId="{D54980D3-4091-415B-A878-2DCFDF0CF043}" type="presOf" srcId="{160EA0E2-3782-41B5-A4B8-F1AC9D2B4E5C}" destId="{677945EF-7EC0-483A-9A37-6A8AA0AB8DAE}" srcOrd="0" destOrd="0" presId="urn:microsoft.com/office/officeart/2005/8/layout/vList6"/>
    <dgm:cxn modelId="{D732F3C6-DC16-473E-9846-E381D53990E4}" srcId="{6BE062A9-47F7-43A1-8840-5BB8BDE42FA0}" destId="{CECA0946-E130-4BB7-85D0-7934DF04A0F1}" srcOrd="0" destOrd="0" parTransId="{B58A3E78-4521-4703-8490-E1B5315EA072}" sibTransId="{D1F7B05E-AC45-4600-8EF1-D4ACF089C189}"/>
    <dgm:cxn modelId="{A1DE0D85-2F9D-4075-B55C-28075AC1A8E9}" srcId="{AFDA516D-85F8-456E-9A5D-555FF3EFCEE0}" destId="{A9029432-7738-4433-AF56-72777425BE56}" srcOrd="2" destOrd="0" parTransId="{D9D57A02-6B46-4A90-99D8-6787C5532BF4}" sibTransId="{6F3C1563-A1FC-4F52-82B0-F16F7367C62E}"/>
    <dgm:cxn modelId="{0D43EA04-BCC6-4B99-B1CD-3C3C9743AAF6}" srcId="{AFDA516D-85F8-456E-9A5D-555FF3EFCEE0}" destId="{B48C993C-05B7-49E2-B565-B7A60A4715A2}" srcOrd="3" destOrd="0" parTransId="{8F889882-B31B-4F5E-AC29-E2A65001BB68}" sibTransId="{025F6822-99D1-4705-8678-C6B194D2DEE7}"/>
    <dgm:cxn modelId="{368D1886-5D1F-4DA5-BA9E-F63BD8B0A0EB}" srcId="{AFDA516D-85F8-456E-9A5D-555FF3EFCEE0}" destId="{6BE062A9-47F7-43A1-8840-5BB8BDE42FA0}" srcOrd="0" destOrd="0" parTransId="{605FC4E3-BADE-4702-93E6-5DE9EECE967D}" sibTransId="{F49EA234-95FF-4497-818B-3B6EBE9F41E3}"/>
    <dgm:cxn modelId="{95E1DB8B-07BC-45D9-BE6E-76B85A4B1767}" type="presOf" srcId="{A9029432-7738-4433-AF56-72777425BE56}" destId="{A17D3BAF-CA52-4EE0-9E34-76138FC827E4}" srcOrd="0" destOrd="0" presId="urn:microsoft.com/office/officeart/2005/8/layout/vList6"/>
    <dgm:cxn modelId="{9C03B66D-E816-4AA3-B0DA-0406DFFB7626}" type="presOf" srcId="{0ABEEE64-177C-4B5D-A0A3-4E9129A370DF}" destId="{7CD14971-2141-4F93-86A6-B1826F04D8DD}" srcOrd="0" destOrd="0" presId="urn:microsoft.com/office/officeart/2005/8/layout/vList6"/>
    <dgm:cxn modelId="{4C1386F3-290A-4685-881A-A458B976E470}" type="presOf" srcId="{39AD16E0-62FA-40C9-B35C-E3A41B558E77}" destId="{AAD1885A-3A62-4AD0-A74D-C5732FDD5728}" srcOrd="0" destOrd="0" presId="urn:microsoft.com/office/officeart/2005/8/layout/vList6"/>
    <dgm:cxn modelId="{74AB5F08-2DEC-45C7-B459-20285DFAA3EF}" type="presOf" srcId="{CECA0946-E130-4BB7-85D0-7934DF04A0F1}" destId="{6CFA7275-06D2-4004-B6A2-8AECCDFCEADD}" srcOrd="0" destOrd="0" presId="urn:microsoft.com/office/officeart/2005/8/layout/vList6"/>
    <dgm:cxn modelId="{07A40DF5-E0CD-4CC0-9419-93D0CB920D9D}" srcId="{AFDA516D-85F8-456E-9A5D-555FF3EFCEE0}" destId="{0A2EB0EB-99B1-4C9F-B348-476BB24AD179}" srcOrd="4" destOrd="0" parTransId="{6CA784A5-3DC3-4A6F-898F-D8DC9DFA2D1F}" sibTransId="{C19DAB64-D315-4D27-AD8E-04207DB5D47D}"/>
    <dgm:cxn modelId="{441053D9-FCCD-42C9-B443-110C6BE82F1B}" srcId="{160EA0E2-3782-41B5-A4B8-F1AC9D2B4E5C}" destId="{823EFF90-12C6-4C26-A6D9-887AB2EEA2A5}" srcOrd="0" destOrd="0" parTransId="{426E3519-5762-49D3-AB1E-FADA6EF558CA}" sibTransId="{868DD9C2-83A3-4C04-8FAC-114DDA777789}"/>
    <dgm:cxn modelId="{E3D96473-9710-46DE-8F52-706B3036D820}" type="presOf" srcId="{6BE062A9-47F7-43A1-8840-5BB8BDE42FA0}" destId="{407DA41F-905C-4624-91BF-226C4FEBBB6E}" srcOrd="0" destOrd="0" presId="urn:microsoft.com/office/officeart/2005/8/layout/vList6"/>
    <dgm:cxn modelId="{DF0FB977-C15B-4D3A-8AA1-717DBEBB727B}" type="presOf" srcId="{AFDA516D-85F8-456E-9A5D-555FF3EFCEE0}" destId="{FB85BF24-AFE6-4E76-BB8E-8D7E17E70E52}" srcOrd="0" destOrd="0" presId="urn:microsoft.com/office/officeart/2005/8/layout/vList6"/>
    <dgm:cxn modelId="{A513E72C-3044-4756-BECF-61BA5FA81CF2}" srcId="{AFDA516D-85F8-456E-9A5D-555FF3EFCEE0}" destId="{160EA0E2-3782-41B5-A4B8-F1AC9D2B4E5C}" srcOrd="5" destOrd="0" parTransId="{86D811CA-9FC8-4AB7-84E1-8C68A9097C90}" sibTransId="{C5FC7C30-2801-4703-B9A5-FA3DD7BDD08B}"/>
    <dgm:cxn modelId="{B32E8824-D06D-4DEA-AB3F-49ED5825BF32}" type="presOf" srcId="{B39AE65E-1965-4DC5-B632-5549F034C1F8}" destId="{1980C116-0DCF-4AFD-804B-A379B87C85B9}" srcOrd="0" destOrd="0" presId="urn:microsoft.com/office/officeart/2005/8/layout/vList6"/>
    <dgm:cxn modelId="{A760CC65-680E-40AB-B2E3-C1D18BA9C218}" srcId="{B48C993C-05B7-49E2-B565-B7A60A4715A2}" destId="{12C903FB-915F-4F10-B35F-8916D5266A1F}" srcOrd="0" destOrd="0" parTransId="{7352B582-62C6-496C-B998-16855CD5C49A}" sibTransId="{EF705531-EC2F-4794-8676-BF22A0E5D46F}"/>
    <dgm:cxn modelId="{14D812D0-C179-45B3-AF0D-CDFD66707C47}" type="presOf" srcId="{B48C993C-05B7-49E2-B565-B7A60A4715A2}" destId="{97DB6543-7831-46F0-AFA5-8F64348962EB}" srcOrd="0" destOrd="0" presId="urn:microsoft.com/office/officeart/2005/8/layout/vList6"/>
    <dgm:cxn modelId="{93DDD796-FD56-456B-9FE3-A91D0EF36AA0}" srcId="{0A2EB0EB-99B1-4C9F-B348-476BB24AD179}" destId="{D0D362C5-99A6-4A2C-9F98-97AB8E86BDB2}" srcOrd="0" destOrd="0" parTransId="{BD51B917-E4A0-4170-849E-8FDB1BE7FC0D}" sibTransId="{3AF506A0-5EC5-4400-AD7E-9A3CDF9AB356}"/>
    <dgm:cxn modelId="{674EEF3C-A2A3-4CB1-ACBC-F3969A8BEC69}" type="presOf" srcId="{12C903FB-915F-4F10-B35F-8916D5266A1F}" destId="{6BD745D3-7B98-4831-97FA-2D13A4E703BB}" srcOrd="0" destOrd="0" presId="urn:microsoft.com/office/officeart/2005/8/layout/vList6"/>
    <dgm:cxn modelId="{8C9EBF39-766F-4C32-8FAA-4D19ADBDDE89}" srcId="{A9029432-7738-4433-AF56-72777425BE56}" destId="{39AD16E0-62FA-40C9-B35C-E3A41B558E77}" srcOrd="0" destOrd="0" parTransId="{16A39BC8-9642-438D-AF45-EBC4D9CFCAC6}" sibTransId="{065E1413-EB4F-4DA2-9BB1-BF1181F5480F}"/>
    <dgm:cxn modelId="{0B7D0A60-FB88-4E5E-81E2-068F01A3EF6D}" type="presParOf" srcId="{FB85BF24-AFE6-4E76-BB8E-8D7E17E70E52}" destId="{9BB80568-8365-40EC-9862-FBE5CAF22859}" srcOrd="0" destOrd="0" presId="urn:microsoft.com/office/officeart/2005/8/layout/vList6"/>
    <dgm:cxn modelId="{7DDB41C3-EB79-4ED9-B02C-28347A140066}" type="presParOf" srcId="{9BB80568-8365-40EC-9862-FBE5CAF22859}" destId="{407DA41F-905C-4624-91BF-226C4FEBBB6E}" srcOrd="0" destOrd="0" presId="urn:microsoft.com/office/officeart/2005/8/layout/vList6"/>
    <dgm:cxn modelId="{0BA634E6-9978-49CA-9E16-F69A86AA5C13}" type="presParOf" srcId="{9BB80568-8365-40EC-9862-FBE5CAF22859}" destId="{6CFA7275-06D2-4004-B6A2-8AECCDFCEADD}" srcOrd="1" destOrd="0" presId="urn:microsoft.com/office/officeart/2005/8/layout/vList6"/>
    <dgm:cxn modelId="{598E8962-39E0-450C-AEEC-3D70D2CFD9D3}" type="presParOf" srcId="{FB85BF24-AFE6-4E76-BB8E-8D7E17E70E52}" destId="{67205CFF-EC2D-4F6E-9CAB-3CD23B6DE8D1}" srcOrd="1" destOrd="0" presId="urn:microsoft.com/office/officeart/2005/8/layout/vList6"/>
    <dgm:cxn modelId="{6614069F-90E4-443D-B2AE-7C1F0EE028AA}" type="presParOf" srcId="{FB85BF24-AFE6-4E76-BB8E-8D7E17E70E52}" destId="{76869808-EA71-49A5-BC1E-F6295630EBD3}" srcOrd="2" destOrd="0" presId="urn:microsoft.com/office/officeart/2005/8/layout/vList6"/>
    <dgm:cxn modelId="{42122410-5697-4818-B18A-6941FAD25BAC}" type="presParOf" srcId="{76869808-EA71-49A5-BC1E-F6295630EBD3}" destId="{7CD14971-2141-4F93-86A6-B1826F04D8DD}" srcOrd="0" destOrd="0" presId="urn:microsoft.com/office/officeart/2005/8/layout/vList6"/>
    <dgm:cxn modelId="{1B6B8DD0-0C03-4889-B910-088ABB8FEAB4}" type="presParOf" srcId="{76869808-EA71-49A5-BC1E-F6295630EBD3}" destId="{1980C116-0DCF-4AFD-804B-A379B87C85B9}" srcOrd="1" destOrd="0" presId="urn:microsoft.com/office/officeart/2005/8/layout/vList6"/>
    <dgm:cxn modelId="{99E8D9B5-A7EC-4886-9ED2-24843413DD00}" type="presParOf" srcId="{FB85BF24-AFE6-4E76-BB8E-8D7E17E70E52}" destId="{E0A780FC-B780-4491-BD18-92204B4C9016}" srcOrd="3" destOrd="0" presId="urn:microsoft.com/office/officeart/2005/8/layout/vList6"/>
    <dgm:cxn modelId="{6A1E3C48-2A4D-417B-883C-85105783D722}" type="presParOf" srcId="{FB85BF24-AFE6-4E76-BB8E-8D7E17E70E52}" destId="{2A4FA628-EC81-4784-A05A-FCBFBDA6440B}" srcOrd="4" destOrd="0" presId="urn:microsoft.com/office/officeart/2005/8/layout/vList6"/>
    <dgm:cxn modelId="{84146B13-2F34-440D-9592-06F4675FE966}" type="presParOf" srcId="{2A4FA628-EC81-4784-A05A-FCBFBDA6440B}" destId="{A17D3BAF-CA52-4EE0-9E34-76138FC827E4}" srcOrd="0" destOrd="0" presId="urn:microsoft.com/office/officeart/2005/8/layout/vList6"/>
    <dgm:cxn modelId="{9FD1BF77-0486-4397-94FB-9998661462D2}" type="presParOf" srcId="{2A4FA628-EC81-4784-A05A-FCBFBDA6440B}" destId="{AAD1885A-3A62-4AD0-A74D-C5732FDD5728}" srcOrd="1" destOrd="0" presId="urn:microsoft.com/office/officeart/2005/8/layout/vList6"/>
    <dgm:cxn modelId="{A5E0C03A-DE8D-482D-A951-B1D659E74388}" type="presParOf" srcId="{FB85BF24-AFE6-4E76-BB8E-8D7E17E70E52}" destId="{5E5501E5-B983-4D0C-AFEE-35AF3C68813B}" srcOrd="5" destOrd="0" presId="urn:microsoft.com/office/officeart/2005/8/layout/vList6"/>
    <dgm:cxn modelId="{29C80BA5-3192-4215-BBFB-1D279B7D40CA}" type="presParOf" srcId="{FB85BF24-AFE6-4E76-BB8E-8D7E17E70E52}" destId="{F584D86C-DB4E-44DA-872B-4398710CCC8C}" srcOrd="6" destOrd="0" presId="urn:microsoft.com/office/officeart/2005/8/layout/vList6"/>
    <dgm:cxn modelId="{B10E055C-045D-4EBF-B709-18AF0FA26F4B}" type="presParOf" srcId="{F584D86C-DB4E-44DA-872B-4398710CCC8C}" destId="{97DB6543-7831-46F0-AFA5-8F64348962EB}" srcOrd="0" destOrd="0" presId="urn:microsoft.com/office/officeart/2005/8/layout/vList6"/>
    <dgm:cxn modelId="{1ECAFC69-8B5D-4F0C-843C-32C278C7CDD1}" type="presParOf" srcId="{F584D86C-DB4E-44DA-872B-4398710CCC8C}" destId="{6BD745D3-7B98-4831-97FA-2D13A4E703BB}" srcOrd="1" destOrd="0" presId="urn:microsoft.com/office/officeart/2005/8/layout/vList6"/>
    <dgm:cxn modelId="{005CD24F-34DA-4491-AFBC-CEF773836F14}" type="presParOf" srcId="{FB85BF24-AFE6-4E76-BB8E-8D7E17E70E52}" destId="{DC28BDF3-1FDC-4B16-ACFF-98D577A40392}" srcOrd="7" destOrd="0" presId="urn:microsoft.com/office/officeart/2005/8/layout/vList6"/>
    <dgm:cxn modelId="{D428C763-3CE8-499D-A668-57B8879EC5C6}" type="presParOf" srcId="{FB85BF24-AFE6-4E76-BB8E-8D7E17E70E52}" destId="{4518C923-5B44-4A09-8D4D-A34D12052D33}" srcOrd="8" destOrd="0" presId="urn:microsoft.com/office/officeart/2005/8/layout/vList6"/>
    <dgm:cxn modelId="{935FE93F-5025-4633-B99C-A4113ACFFED9}" type="presParOf" srcId="{4518C923-5B44-4A09-8D4D-A34D12052D33}" destId="{957D71A8-48AB-4FB7-B9FE-EF5A7FDA4B30}" srcOrd="0" destOrd="0" presId="urn:microsoft.com/office/officeart/2005/8/layout/vList6"/>
    <dgm:cxn modelId="{8DF7092D-ECB1-49C0-81A4-98BEDB8D431C}" type="presParOf" srcId="{4518C923-5B44-4A09-8D4D-A34D12052D33}" destId="{373BC8D4-B9D1-4E04-899C-0F652A47E41F}" srcOrd="1" destOrd="0" presId="urn:microsoft.com/office/officeart/2005/8/layout/vList6"/>
    <dgm:cxn modelId="{4B680456-E5F3-408A-918E-93F0715EE89E}" type="presParOf" srcId="{FB85BF24-AFE6-4E76-BB8E-8D7E17E70E52}" destId="{10D0AD3A-7BE8-4C9F-83EA-89A185CD1B3C}" srcOrd="9" destOrd="0" presId="urn:microsoft.com/office/officeart/2005/8/layout/vList6"/>
    <dgm:cxn modelId="{13CC5604-6079-410C-B532-6FA7AFB87CEC}" type="presParOf" srcId="{FB85BF24-AFE6-4E76-BB8E-8D7E17E70E52}" destId="{4E69D064-B7A2-47F3-AFC0-1ACD044C8705}" srcOrd="10" destOrd="0" presId="urn:microsoft.com/office/officeart/2005/8/layout/vList6"/>
    <dgm:cxn modelId="{C4969855-FEA9-460B-AAB1-76D7C6B6FA2C}" type="presParOf" srcId="{4E69D064-B7A2-47F3-AFC0-1ACD044C8705}" destId="{677945EF-7EC0-483A-9A37-6A8AA0AB8DAE}" srcOrd="0" destOrd="0" presId="urn:microsoft.com/office/officeart/2005/8/layout/vList6"/>
    <dgm:cxn modelId="{1C130063-30B4-4BBF-AC55-F9F3A9BEA188}" type="presParOf" srcId="{4E69D064-B7A2-47F3-AFC0-1ACD044C8705}" destId="{861DBA3B-00ED-47C1-AA8C-14D14228A4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8A5E6-FAFC-48CF-9B9C-E6176FA1B1C2}" type="doc">
      <dgm:prSet loTypeId="urn:microsoft.com/office/officeart/2005/8/layout/venn3" loCatId="relationship" qsTypeId="urn:microsoft.com/office/officeart/2005/8/quickstyle/3d1" qsCatId="3D" csTypeId="urn:microsoft.com/office/officeart/2005/8/colors/colorful1#3" csCatId="colorful" phldr="1"/>
      <dgm:spPr/>
    </dgm:pt>
    <dgm:pt modelId="{6B9976C3-E749-44B7-AA38-4EB7E3019D70}">
      <dgm:prSet phldrT="[Текст]" custT="1"/>
      <dgm:spPr/>
      <dgm:t>
        <a:bodyPr/>
        <a:lstStyle/>
        <a:p>
          <a:r>
            <a:rPr lang="ru-RU" sz="1600" b="1" smtClean="0"/>
            <a:t>Личный непосредст-венный контакт</a:t>
          </a:r>
          <a:endParaRPr lang="ru-RU" sz="1600" b="1" dirty="0"/>
        </a:p>
      </dgm:t>
    </dgm:pt>
    <dgm:pt modelId="{26642636-CD1B-47C2-96A0-E756CAD74A04}" type="parTrans" cxnId="{6AB988A1-6EE9-4115-A6E3-A01855488EEF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CCBE104A-8016-4D4F-AD95-3E4DBF553A8A}" type="sibTrans" cxnId="{6AB988A1-6EE9-4115-A6E3-A01855488EEF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52905F22-4931-4955-A085-42D6155E7B3C}">
      <dgm:prSet phldrT="[Текст]" custT="1"/>
      <dgm:spPr/>
      <dgm:t>
        <a:bodyPr/>
        <a:lstStyle/>
        <a:p>
          <a:r>
            <a:rPr lang="ru-RU" sz="1600" b="1" smtClean="0"/>
            <a:t>Официаль-ный путь*</a:t>
          </a:r>
          <a:endParaRPr lang="ru-RU" sz="1600" b="1" dirty="0"/>
        </a:p>
      </dgm:t>
    </dgm:pt>
    <dgm:pt modelId="{643C2823-6298-42F0-A64D-827A9B54BE92}" type="parTrans" cxnId="{91B4915F-F8DF-4176-AB9C-5B1B901E57D1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CA63926A-457F-4ED7-A3C7-E6422C87D93F}" type="sibTrans" cxnId="{91B4915F-F8DF-4176-AB9C-5B1B901E57D1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0193F813-5EC1-436E-BC66-45BE7D07C2F7}">
      <dgm:prSet phldrT="[Текст]" custT="1"/>
      <dgm:spPr/>
      <dgm:t>
        <a:bodyPr/>
        <a:lstStyle/>
        <a:p>
          <a:r>
            <a:rPr lang="ru-RU" sz="1600" b="1" smtClean="0"/>
            <a:t>Интеграция с другими проектами</a:t>
          </a:r>
          <a:endParaRPr lang="ru-RU" sz="1600" b="1" dirty="0"/>
        </a:p>
      </dgm:t>
    </dgm:pt>
    <dgm:pt modelId="{752890CC-F6ED-4812-8446-134B8CC96AFA}" type="parTrans" cxnId="{55AE82C3-5C97-496A-84AE-E6E2DBA27AE9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03738083-2E6A-4CEC-A2A5-DB975073F6F7}" type="sibTrans" cxnId="{55AE82C3-5C97-496A-84AE-E6E2DBA27AE9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FC8AE706-BB35-42EF-85D7-19A5550A19CB}">
      <dgm:prSet phldrT="[Текст]" custT="1"/>
      <dgm:spPr/>
      <dgm:t>
        <a:bodyPr/>
        <a:lstStyle/>
        <a:p>
          <a:r>
            <a:rPr lang="en-US" sz="1600" b="1" smtClean="0"/>
            <a:t>PR </a:t>
          </a:r>
          <a:r>
            <a:rPr lang="ru-RU" sz="1600" b="1" smtClean="0"/>
            <a:t>и формирование лояльности к проекту</a:t>
          </a:r>
          <a:endParaRPr lang="ru-RU" sz="1600" b="1" dirty="0"/>
        </a:p>
      </dgm:t>
    </dgm:pt>
    <dgm:pt modelId="{993417EA-DFE9-4129-A3E0-B67D5DEED232}" type="parTrans" cxnId="{7A3188BC-50F7-48DE-BA05-7686CA8175C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44388B7F-4C80-4312-BB54-0B2E8B5C1EB4}" type="sibTrans" cxnId="{7A3188BC-50F7-48DE-BA05-7686CA8175C6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0D6DC470-7246-492F-B359-F45C249AEF92}" type="pres">
      <dgm:prSet presAssocID="{67F8A5E6-FAFC-48CF-9B9C-E6176FA1B1C2}" presName="Name0" presStyleCnt="0">
        <dgm:presLayoutVars>
          <dgm:dir/>
          <dgm:resizeHandles val="exact"/>
        </dgm:presLayoutVars>
      </dgm:prSet>
      <dgm:spPr/>
    </dgm:pt>
    <dgm:pt modelId="{D17C7D6A-EE73-42B9-AC9A-945B7B245B0E}" type="pres">
      <dgm:prSet presAssocID="{6B9976C3-E749-44B7-AA38-4EB7E3019D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3C55-CDE0-4B65-A8CB-3A027E2E9B65}" type="pres">
      <dgm:prSet presAssocID="{CCBE104A-8016-4D4F-AD95-3E4DBF553A8A}" presName="space" presStyleCnt="0"/>
      <dgm:spPr/>
    </dgm:pt>
    <dgm:pt modelId="{50C5CA5B-5481-4F5E-8A0C-90E849A1B277}" type="pres">
      <dgm:prSet presAssocID="{52905F22-4931-4955-A085-42D6155E7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AB05-8BC3-466C-8F8E-276651F10605}" type="pres">
      <dgm:prSet presAssocID="{CA63926A-457F-4ED7-A3C7-E6422C87D93F}" presName="space" presStyleCnt="0"/>
      <dgm:spPr/>
    </dgm:pt>
    <dgm:pt modelId="{6A83D8B5-6B10-4ABE-BC20-566321A17D4D}" type="pres">
      <dgm:prSet presAssocID="{0193F813-5EC1-436E-BC66-45BE7D07C2F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9D01-2F89-4C88-BB07-C17ADED89AA5}" type="pres">
      <dgm:prSet presAssocID="{03738083-2E6A-4CEC-A2A5-DB975073F6F7}" presName="space" presStyleCnt="0"/>
      <dgm:spPr/>
    </dgm:pt>
    <dgm:pt modelId="{26C504BF-6C59-4E8B-9595-CA8CDDC1456A}" type="pres">
      <dgm:prSet presAssocID="{FC8AE706-BB35-42EF-85D7-19A5550A1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E82C3-5C97-496A-84AE-E6E2DBA27AE9}" srcId="{67F8A5E6-FAFC-48CF-9B9C-E6176FA1B1C2}" destId="{0193F813-5EC1-436E-BC66-45BE7D07C2F7}" srcOrd="2" destOrd="0" parTransId="{752890CC-F6ED-4812-8446-134B8CC96AFA}" sibTransId="{03738083-2E6A-4CEC-A2A5-DB975073F6F7}"/>
    <dgm:cxn modelId="{7A3188BC-50F7-48DE-BA05-7686CA8175C6}" srcId="{67F8A5E6-FAFC-48CF-9B9C-E6176FA1B1C2}" destId="{FC8AE706-BB35-42EF-85D7-19A5550A19CB}" srcOrd="3" destOrd="0" parTransId="{993417EA-DFE9-4129-A3E0-B67D5DEED232}" sibTransId="{44388B7F-4C80-4312-BB54-0B2E8B5C1EB4}"/>
    <dgm:cxn modelId="{081AAB81-EB4C-45F7-A22B-AB0ED8A138B5}" type="presOf" srcId="{67F8A5E6-FAFC-48CF-9B9C-E6176FA1B1C2}" destId="{0D6DC470-7246-492F-B359-F45C249AEF92}" srcOrd="0" destOrd="0" presId="urn:microsoft.com/office/officeart/2005/8/layout/venn3"/>
    <dgm:cxn modelId="{90883A9A-B5A6-4FAC-9C9E-8A9F5A4892EE}" type="presOf" srcId="{52905F22-4931-4955-A085-42D6155E7B3C}" destId="{50C5CA5B-5481-4F5E-8A0C-90E849A1B277}" srcOrd="0" destOrd="0" presId="urn:microsoft.com/office/officeart/2005/8/layout/venn3"/>
    <dgm:cxn modelId="{6AB988A1-6EE9-4115-A6E3-A01855488EEF}" srcId="{67F8A5E6-FAFC-48CF-9B9C-E6176FA1B1C2}" destId="{6B9976C3-E749-44B7-AA38-4EB7E3019D70}" srcOrd="0" destOrd="0" parTransId="{26642636-CD1B-47C2-96A0-E756CAD74A04}" sibTransId="{CCBE104A-8016-4D4F-AD95-3E4DBF553A8A}"/>
    <dgm:cxn modelId="{C37BD6DE-E140-4FFD-B277-735C5FBD30DF}" type="presOf" srcId="{FC8AE706-BB35-42EF-85D7-19A5550A19CB}" destId="{26C504BF-6C59-4E8B-9595-CA8CDDC1456A}" srcOrd="0" destOrd="0" presId="urn:microsoft.com/office/officeart/2005/8/layout/venn3"/>
    <dgm:cxn modelId="{91B4915F-F8DF-4176-AB9C-5B1B901E57D1}" srcId="{67F8A5E6-FAFC-48CF-9B9C-E6176FA1B1C2}" destId="{52905F22-4931-4955-A085-42D6155E7B3C}" srcOrd="1" destOrd="0" parTransId="{643C2823-6298-42F0-A64D-827A9B54BE92}" sibTransId="{CA63926A-457F-4ED7-A3C7-E6422C87D93F}"/>
    <dgm:cxn modelId="{8C6FC1CA-80EA-49D3-85A4-673963E9E3EB}" type="presOf" srcId="{0193F813-5EC1-436E-BC66-45BE7D07C2F7}" destId="{6A83D8B5-6B10-4ABE-BC20-566321A17D4D}" srcOrd="0" destOrd="0" presId="urn:microsoft.com/office/officeart/2005/8/layout/venn3"/>
    <dgm:cxn modelId="{2EB65DF4-52FC-4232-B501-ABC942C2BC25}" type="presOf" srcId="{6B9976C3-E749-44B7-AA38-4EB7E3019D70}" destId="{D17C7D6A-EE73-42B9-AC9A-945B7B245B0E}" srcOrd="0" destOrd="0" presId="urn:microsoft.com/office/officeart/2005/8/layout/venn3"/>
    <dgm:cxn modelId="{32ADEDDF-8487-46F3-B2BE-C7A5DD2199B0}" type="presParOf" srcId="{0D6DC470-7246-492F-B359-F45C249AEF92}" destId="{D17C7D6A-EE73-42B9-AC9A-945B7B245B0E}" srcOrd="0" destOrd="0" presId="urn:microsoft.com/office/officeart/2005/8/layout/venn3"/>
    <dgm:cxn modelId="{2D237C31-7624-455A-8496-3227648C18AE}" type="presParOf" srcId="{0D6DC470-7246-492F-B359-F45C249AEF92}" destId="{2AC43C55-CDE0-4B65-A8CB-3A027E2E9B65}" srcOrd="1" destOrd="0" presId="urn:microsoft.com/office/officeart/2005/8/layout/venn3"/>
    <dgm:cxn modelId="{203A0B8C-C323-48CD-B591-86ACD845523D}" type="presParOf" srcId="{0D6DC470-7246-492F-B359-F45C249AEF92}" destId="{50C5CA5B-5481-4F5E-8A0C-90E849A1B277}" srcOrd="2" destOrd="0" presId="urn:microsoft.com/office/officeart/2005/8/layout/venn3"/>
    <dgm:cxn modelId="{5B45316F-9EFC-47D4-9121-8AE210D48FFA}" type="presParOf" srcId="{0D6DC470-7246-492F-B359-F45C249AEF92}" destId="{7C30AB05-8BC3-466C-8F8E-276651F10605}" srcOrd="3" destOrd="0" presId="urn:microsoft.com/office/officeart/2005/8/layout/venn3"/>
    <dgm:cxn modelId="{475F5370-5B6A-422A-8887-467D7C40B725}" type="presParOf" srcId="{0D6DC470-7246-492F-B359-F45C249AEF92}" destId="{6A83D8B5-6B10-4ABE-BC20-566321A17D4D}" srcOrd="4" destOrd="0" presId="urn:microsoft.com/office/officeart/2005/8/layout/venn3"/>
    <dgm:cxn modelId="{BCA229A6-C38F-4680-A97D-95AB76C09F0D}" type="presParOf" srcId="{0D6DC470-7246-492F-B359-F45C249AEF92}" destId="{389E9D01-2F89-4C88-BB07-C17ADED89AA5}" srcOrd="5" destOrd="0" presId="urn:microsoft.com/office/officeart/2005/8/layout/venn3"/>
    <dgm:cxn modelId="{38A799AB-AA07-4FC1-B534-6D8D08FF9F40}" type="presParOf" srcId="{0D6DC470-7246-492F-B359-F45C249AEF92}" destId="{26C504BF-6C59-4E8B-9595-CA8CDDC145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8A5E6-FAFC-48CF-9B9C-E6176FA1B1C2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6B9976C3-E749-44B7-AA38-4EB7E3019D70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Личный непосредственный контакт</a:t>
          </a:r>
          <a:endParaRPr lang="ru-RU" sz="200" b="1" dirty="0">
            <a:solidFill>
              <a:schemeClr val="bg1"/>
            </a:solidFill>
          </a:endParaRPr>
        </a:p>
      </dgm:t>
    </dgm:pt>
    <dgm:pt modelId="{26642636-CD1B-47C2-96A0-E756CAD74A04}" type="par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CBE104A-8016-4D4F-AD95-3E4DBF553A8A}" type="sib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52905F22-4931-4955-A085-42D6155E7B3C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Официальный путь*</a:t>
          </a:r>
          <a:endParaRPr lang="ru-RU" sz="200" b="1" dirty="0">
            <a:solidFill>
              <a:schemeClr val="bg1"/>
            </a:solidFill>
          </a:endParaRPr>
        </a:p>
      </dgm:t>
    </dgm:pt>
    <dgm:pt modelId="{643C2823-6298-42F0-A64D-827A9B54BE92}" type="par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A63926A-457F-4ED7-A3C7-E6422C87D93F}" type="sib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193F813-5EC1-436E-BC66-45BE7D07C2F7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Интеграция с другими проектами</a:t>
          </a:r>
          <a:endParaRPr lang="ru-RU" sz="200" b="1" dirty="0">
            <a:solidFill>
              <a:schemeClr val="bg1"/>
            </a:solidFill>
          </a:endParaRPr>
        </a:p>
      </dgm:t>
    </dgm:pt>
    <dgm:pt modelId="{752890CC-F6ED-4812-8446-134B8CC96AFA}" type="par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3738083-2E6A-4CEC-A2A5-DB975073F6F7}" type="sib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FC8AE706-BB35-42EF-85D7-19A5550A19CB}">
      <dgm:prSet phldrT="[Текст]" custT="1"/>
      <dgm:spPr/>
      <dgm:t>
        <a:bodyPr/>
        <a:lstStyle/>
        <a:p>
          <a:r>
            <a:rPr lang="en-US" sz="200" b="1" dirty="0" smtClean="0">
              <a:solidFill>
                <a:schemeClr val="bg1"/>
              </a:solidFill>
            </a:rPr>
            <a:t>PR </a:t>
          </a:r>
          <a:r>
            <a:rPr lang="ru-RU" sz="200" b="1" dirty="0" smtClean="0">
              <a:solidFill>
                <a:schemeClr val="bg1"/>
              </a:solidFill>
            </a:rPr>
            <a:t>и формирование лояльности к проекту</a:t>
          </a:r>
          <a:endParaRPr lang="ru-RU" sz="200" b="1" dirty="0">
            <a:solidFill>
              <a:schemeClr val="bg1"/>
            </a:solidFill>
          </a:endParaRPr>
        </a:p>
      </dgm:t>
    </dgm:pt>
    <dgm:pt modelId="{993417EA-DFE9-4129-A3E0-B67D5DEED232}" type="par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44388B7F-4C80-4312-BB54-0B2E8B5C1EB4}" type="sib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D6DC470-7246-492F-B359-F45C249AEF92}" type="pres">
      <dgm:prSet presAssocID="{67F8A5E6-FAFC-48CF-9B9C-E6176FA1B1C2}" presName="Name0" presStyleCnt="0">
        <dgm:presLayoutVars>
          <dgm:dir/>
          <dgm:resizeHandles val="exact"/>
        </dgm:presLayoutVars>
      </dgm:prSet>
      <dgm:spPr/>
    </dgm:pt>
    <dgm:pt modelId="{D17C7D6A-EE73-42B9-AC9A-945B7B245B0E}" type="pres">
      <dgm:prSet presAssocID="{6B9976C3-E749-44B7-AA38-4EB7E3019D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3C55-CDE0-4B65-A8CB-3A027E2E9B65}" type="pres">
      <dgm:prSet presAssocID="{CCBE104A-8016-4D4F-AD95-3E4DBF553A8A}" presName="space" presStyleCnt="0"/>
      <dgm:spPr/>
    </dgm:pt>
    <dgm:pt modelId="{50C5CA5B-5481-4F5E-8A0C-90E849A1B277}" type="pres">
      <dgm:prSet presAssocID="{52905F22-4931-4955-A085-42D6155E7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AB05-8BC3-466C-8F8E-276651F10605}" type="pres">
      <dgm:prSet presAssocID="{CA63926A-457F-4ED7-A3C7-E6422C87D93F}" presName="space" presStyleCnt="0"/>
      <dgm:spPr/>
    </dgm:pt>
    <dgm:pt modelId="{6A83D8B5-6B10-4ABE-BC20-566321A17D4D}" type="pres">
      <dgm:prSet presAssocID="{0193F813-5EC1-436E-BC66-45BE7D07C2F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9D01-2F89-4C88-BB07-C17ADED89AA5}" type="pres">
      <dgm:prSet presAssocID="{03738083-2E6A-4CEC-A2A5-DB975073F6F7}" presName="space" presStyleCnt="0"/>
      <dgm:spPr/>
    </dgm:pt>
    <dgm:pt modelId="{26C504BF-6C59-4E8B-9595-CA8CDDC1456A}" type="pres">
      <dgm:prSet presAssocID="{FC8AE706-BB35-42EF-85D7-19A5550A1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188BC-50F7-48DE-BA05-7686CA8175C6}" srcId="{67F8A5E6-FAFC-48CF-9B9C-E6176FA1B1C2}" destId="{FC8AE706-BB35-42EF-85D7-19A5550A19CB}" srcOrd="3" destOrd="0" parTransId="{993417EA-DFE9-4129-A3E0-B67D5DEED232}" sibTransId="{44388B7F-4C80-4312-BB54-0B2E8B5C1EB4}"/>
    <dgm:cxn modelId="{55AE82C3-5C97-496A-84AE-E6E2DBA27AE9}" srcId="{67F8A5E6-FAFC-48CF-9B9C-E6176FA1B1C2}" destId="{0193F813-5EC1-436E-BC66-45BE7D07C2F7}" srcOrd="2" destOrd="0" parTransId="{752890CC-F6ED-4812-8446-134B8CC96AFA}" sibTransId="{03738083-2E6A-4CEC-A2A5-DB975073F6F7}"/>
    <dgm:cxn modelId="{7E303D71-F4D3-436A-8233-9D48BE8EFCF5}" type="presOf" srcId="{52905F22-4931-4955-A085-42D6155E7B3C}" destId="{50C5CA5B-5481-4F5E-8A0C-90E849A1B277}" srcOrd="0" destOrd="0" presId="urn:microsoft.com/office/officeart/2005/8/layout/venn3"/>
    <dgm:cxn modelId="{6AB988A1-6EE9-4115-A6E3-A01855488EEF}" srcId="{67F8A5E6-FAFC-48CF-9B9C-E6176FA1B1C2}" destId="{6B9976C3-E749-44B7-AA38-4EB7E3019D70}" srcOrd="0" destOrd="0" parTransId="{26642636-CD1B-47C2-96A0-E756CAD74A04}" sibTransId="{CCBE104A-8016-4D4F-AD95-3E4DBF553A8A}"/>
    <dgm:cxn modelId="{60E6DD30-EC61-437C-B13D-F4D11A4F4B3D}" type="presOf" srcId="{6B9976C3-E749-44B7-AA38-4EB7E3019D70}" destId="{D17C7D6A-EE73-42B9-AC9A-945B7B245B0E}" srcOrd="0" destOrd="0" presId="urn:microsoft.com/office/officeart/2005/8/layout/venn3"/>
    <dgm:cxn modelId="{91B4915F-F8DF-4176-AB9C-5B1B901E57D1}" srcId="{67F8A5E6-FAFC-48CF-9B9C-E6176FA1B1C2}" destId="{52905F22-4931-4955-A085-42D6155E7B3C}" srcOrd="1" destOrd="0" parTransId="{643C2823-6298-42F0-A64D-827A9B54BE92}" sibTransId="{CA63926A-457F-4ED7-A3C7-E6422C87D93F}"/>
    <dgm:cxn modelId="{27867CC1-AB75-49D0-B548-3B5C87F744DF}" type="presOf" srcId="{FC8AE706-BB35-42EF-85D7-19A5550A19CB}" destId="{26C504BF-6C59-4E8B-9595-CA8CDDC1456A}" srcOrd="0" destOrd="0" presId="urn:microsoft.com/office/officeart/2005/8/layout/venn3"/>
    <dgm:cxn modelId="{28A88991-B15A-47F7-B385-07D2D3CB3C96}" type="presOf" srcId="{0193F813-5EC1-436E-BC66-45BE7D07C2F7}" destId="{6A83D8B5-6B10-4ABE-BC20-566321A17D4D}" srcOrd="0" destOrd="0" presId="urn:microsoft.com/office/officeart/2005/8/layout/venn3"/>
    <dgm:cxn modelId="{4CAFB6DB-DEB8-4168-8EDE-CBDF19784782}" type="presOf" srcId="{67F8A5E6-FAFC-48CF-9B9C-E6176FA1B1C2}" destId="{0D6DC470-7246-492F-B359-F45C249AEF92}" srcOrd="0" destOrd="0" presId="urn:microsoft.com/office/officeart/2005/8/layout/venn3"/>
    <dgm:cxn modelId="{A90D1036-A508-43B5-9A0D-79DD9C8AC65B}" type="presParOf" srcId="{0D6DC470-7246-492F-B359-F45C249AEF92}" destId="{D17C7D6A-EE73-42B9-AC9A-945B7B245B0E}" srcOrd="0" destOrd="0" presId="urn:microsoft.com/office/officeart/2005/8/layout/venn3"/>
    <dgm:cxn modelId="{7E995A21-E7B7-4311-9032-B0F682F80ED7}" type="presParOf" srcId="{0D6DC470-7246-492F-B359-F45C249AEF92}" destId="{2AC43C55-CDE0-4B65-A8CB-3A027E2E9B65}" srcOrd="1" destOrd="0" presId="urn:microsoft.com/office/officeart/2005/8/layout/venn3"/>
    <dgm:cxn modelId="{1C78A8C7-1B4B-4E42-99B3-4DF89ACC7E1E}" type="presParOf" srcId="{0D6DC470-7246-492F-B359-F45C249AEF92}" destId="{50C5CA5B-5481-4F5E-8A0C-90E849A1B277}" srcOrd="2" destOrd="0" presId="urn:microsoft.com/office/officeart/2005/8/layout/venn3"/>
    <dgm:cxn modelId="{73838517-8D35-4D2C-B8AF-F52F1929EE5F}" type="presParOf" srcId="{0D6DC470-7246-492F-B359-F45C249AEF92}" destId="{7C30AB05-8BC3-466C-8F8E-276651F10605}" srcOrd="3" destOrd="0" presId="urn:microsoft.com/office/officeart/2005/8/layout/venn3"/>
    <dgm:cxn modelId="{BAE05CFE-8B6E-44C9-90AE-5F2B7C4D79CF}" type="presParOf" srcId="{0D6DC470-7246-492F-B359-F45C249AEF92}" destId="{6A83D8B5-6B10-4ABE-BC20-566321A17D4D}" srcOrd="4" destOrd="0" presId="urn:microsoft.com/office/officeart/2005/8/layout/venn3"/>
    <dgm:cxn modelId="{BF374AE6-D539-4793-B45A-87421A2958E2}" type="presParOf" srcId="{0D6DC470-7246-492F-B359-F45C249AEF92}" destId="{389E9D01-2F89-4C88-BB07-C17ADED89AA5}" srcOrd="5" destOrd="0" presId="urn:microsoft.com/office/officeart/2005/8/layout/venn3"/>
    <dgm:cxn modelId="{813C5E68-7BE3-45F6-B887-B9D74ABEB2D4}" type="presParOf" srcId="{0D6DC470-7246-492F-B359-F45C249AEF92}" destId="{26C504BF-6C59-4E8B-9595-CA8CDDC145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F983B1-74AB-4DD9-A28A-3BC80D8596AE}" type="doc">
      <dgm:prSet loTypeId="urn:microsoft.com/office/officeart/2005/8/layout/default#1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3AF1880E-E663-4724-B4F1-0F3FC1BF91E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Внятно, простыми словами объяснить «зачем» ресурс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AE36D7E-F2E0-4A87-ADEC-176C12BCFF88}" type="parTrans" cxnId="{91534DE5-BF37-4927-9CDB-EC0287CAF767}">
      <dgm:prSet/>
      <dgm:spPr/>
      <dgm:t>
        <a:bodyPr/>
        <a:lstStyle/>
        <a:p>
          <a:endParaRPr lang="ru-RU" sz="1400"/>
        </a:p>
      </dgm:t>
    </dgm:pt>
    <dgm:pt modelId="{8EB30DBE-1CD8-49B8-9A89-407D7A7133B8}" type="sibTrans" cxnId="{91534DE5-BF37-4927-9CDB-EC0287CAF767}">
      <dgm:prSet/>
      <dgm:spPr/>
      <dgm:t>
        <a:bodyPr/>
        <a:lstStyle/>
        <a:p>
          <a:endParaRPr lang="ru-RU" sz="1400"/>
        </a:p>
      </dgm:t>
    </dgm:pt>
    <dgm:pt modelId="{E4FE9753-9D6B-4E29-AA03-22903011863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Изложить суть проекта в целом (кратко)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8BC6DB9-7B20-4472-9AAE-17BB30DE0100}" type="parTrans" cxnId="{48EDAC81-C11F-45FF-B14F-3DF633C8E6AA}">
      <dgm:prSet/>
      <dgm:spPr/>
      <dgm:t>
        <a:bodyPr/>
        <a:lstStyle/>
        <a:p>
          <a:endParaRPr lang="ru-RU" sz="1400"/>
        </a:p>
      </dgm:t>
    </dgm:pt>
    <dgm:pt modelId="{23F0E3D3-81F3-4AFD-AAEC-2147F1966D90}" type="sibTrans" cxnId="{48EDAC81-C11F-45FF-B14F-3DF633C8E6AA}">
      <dgm:prSet/>
      <dgm:spPr/>
      <dgm:t>
        <a:bodyPr/>
        <a:lstStyle/>
        <a:p>
          <a:endParaRPr lang="ru-RU" sz="1400"/>
        </a:p>
      </dgm:t>
    </dgm:pt>
    <dgm:pt modelId="{E2EACA70-80FD-4287-B0D4-7358A3A8271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Просить больше, чтобы дали столько, сколько нужно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897B2D2D-99B4-4BF8-8444-CA21941EBD75}" type="parTrans" cxnId="{3985CBA7-0B37-4076-8E83-69BFEE5CFDD1}">
      <dgm:prSet/>
      <dgm:spPr/>
      <dgm:t>
        <a:bodyPr/>
        <a:lstStyle/>
        <a:p>
          <a:endParaRPr lang="ru-RU" sz="1400"/>
        </a:p>
      </dgm:t>
    </dgm:pt>
    <dgm:pt modelId="{C7BEEF59-8814-475A-BFE3-950AB2C0187F}" type="sibTrans" cxnId="{3985CBA7-0B37-4076-8E83-69BFEE5CFDD1}">
      <dgm:prSet/>
      <dgm:spPr/>
      <dgm:t>
        <a:bodyPr/>
        <a:lstStyle/>
        <a:p>
          <a:endParaRPr lang="ru-RU" sz="1400"/>
        </a:p>
      </dgm:t>
    </dgm:pt>
    <dgm:pt modelId="{31D7E34B-3E44-4EB9-B40C-FADA7B73AC5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Четко  дать понять, в каком объеме и когда потребуются ресурсы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7757D90-1FC8-4309-A3DD-EF38450231E2}" type="parTrans" cxnId="{B4F0B6C1-38C6-49AD-871C-B68CF9097179}">
      <dgm:prSet/>
      <dgm:spPr/>
      <dgm:t>
        <a:bodyPr/>
        <a:lstStyle/>
        <a:p>
          <a:endParaRPr lang="ru-RU" sz="1400"/>
        </a:p>
      </dgm:t>
    </dgm:pt>
    <dgm:pt modelId="{A1481474-8EEE-4F43-A2FB-CBA0F431DD0A}" type="sibTrans" cxnId="{B4F0B6C1-38C6-49AD-871C-B68CF9097179}">
      <dgm:prSet/>
      <dgm:spPr/>
      <dgm:t>
        <a:bodyPr/>
        <a:lstStyle/>
        <a:p>
          <a:endParaRPr lang="ru-RU" sz="1400"/>
        </a:p>
      </dgm:t>
    </dgm:pt>
    <dgm:pt modelId="{DB2EC73B-7D8B-48EE-87B2-65A57CCF619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Объяснить, почему именно к этому конкретному человеку обратились</a:t>
          </a:r>
          <a:endParaRPr lang="ru-RU" sz="1400" dirty="0"/>
        </a:p>
      </dgm:t>
    </dgm:pt>
    <dgm:pt modelId="{3F986B78-ED7F-4A31-B803-3A9EDB3243FA}" type="parTrans" cxnId="{5BD6E938-5C83-407D-9BE1-A896B30D5DC4}">
      <dgm:prSet/>
      <dgm:spPr/>
      <dgm:t>
        <a:bodyPr/>
        <a:lstStyle/>
        <a:p>
          <a:endParaRPr lang="ru-RU" sz="1400"/>
        </a:p>
      </dgm:t>
    </dgm:pt>
    <dgm:pt modelId="{AE15110D-04DC-4DE1-89CE-5AB40119C87C}" type="sibTrans" cxnId="{5BD6E938-5C83-407D-9BE1-A896B30D5DC4}">
      <dgm:prSet/>
      <dgm:spPr/>
      <dgm:t>
        <a:bodyPr/>
        <a:lstStyle/>
        <a:p>
          <a:endParaRPr lang="ru-RU" sz="1400"/>
        </a:p>
      </dgm:t>
    </dgm:pt>
    <dgm:pt modelId="{F04797FD-9057-48EE-8009-41A6C5269AA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Показать, что уже что-то сделали, какой объем работ остался</a:t>
          </a:r>
          <a:endParaRPr lang="ru-RU" sz="1400" dirty="0"/>
        </a:p>
      </dgm:t>
    </dgm:pt>
    <dgm:pt modelId="{EA4A6C2F-BD9A-4D91-B141-AFED914C0B06}" type="parTrans" cxnId="{DD1F8F73-E881-4828-BF8A-35E61FE111FF}">
      <dgm:prSet/>
      <dgm:spPr/>
      <dgm:t>
        <a:bodyPr/>
        <a:lstStyle/>
        <a:p>
          <a:endParaRPr lang="ru-RU" sz="1400"/>
        </a:p>
      </dgm:t>
    </dgm:pt>
    <dgm:pt modelId="{A9ADF14E-1832-4E06-BA1C-3BC50EA3ACEE}" type="sibTrans" cxnId="{DD1F8F73-E881-4828-BF8A-35E61FE111FF}">
      <dgm:prSet/>
      <dgm:spPr/>
      <dgm:t>
        <a:bodyPr/>
        <a:lstStyle/>
        <a:p>
          <a:endParaRPr lang="ru-RU" sz="1400"/>
        </a:p>
      </dgm:t>
    </dgm:pt>
    <dgm:pt modelId="{0EA4EB2B-226C-4D23-BBDF-87B306D31E9E}">
      <dgm:prSet custT="1"/>
      <dgm:spPr/>
      <dgm:t>
        <a:bodyPr/>
        <a:lstStyle/>
        <a:p>
          <a:r>
            <a:rPr lang="ru-RU" sz="1400" dirty="0" smtClean="0"/>
            <a:t>Показать, какое влияние данный конкретный ресурс имеет на завершение работ и результат</a:t>
          </a:r>
          <a:endParaRPr lang="ru-RU" sz="1400" dirty="0"/>
        </a:p>
      </dgm:t>
    </dgm:pt>
    <dgm:pt modelId="{424C87AE-73F5-4591-9E25-279037723E9E}" type="parTrans" cxnId="{8E196D7A-85C8-4297-ADED-F8A5F66DF4A5}">
      <dgm:prSet/>
      <dgm:spPr/>
      <dgm:t>
        <a:bodyPr/>
        <a:lstStyle/>
        <a:p>
          <a:endParaRPr lang="ru-RU" sz="1400"/>
        </a:p>
      </dgm:t>
    </dgm:pt>
    <dgm:pt modelId="{48C4A92E-1089-4084-9E9A-EF94117B96A6}" type="sibTrans" cxnId="{8E196D7A-85C8-4297-ADED-F8A5F66DF4A5}">
      <dgm:prSet/>
      <dgm:spPr/>
      <dgm:t>
        <a:bodyPr/>
        <a:lstStyle/>
        <a:p>
          <a:endParaRPr lang="ru-RU" sz="1400"/>
        </a:p>
      </dgm:t>
    </dgm:pt>
    <dgm:pt modelId="{2179D6DF-875C-4353-A987-04DF856728B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Уверенность в своих силах, роль партнера, а не просителя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8EE8B9EA-5F04-4C30-8B2A-9434D297A208}" type="parTrans" cxnId="{B78A5E7B-1430-4B2E-B598-9381AC964255}">
      <dgm:prSet/>
      <dgm:spPr/>
      <dgm:t>
        <a:bodyPr/>
        <a:lstStyle/>
        <a:p>
          <a:endParaRPr lang="ru-RU" sz="1400"/>
        </a:p>
      </dgm:t>
    </dgm:pt>
    <dgm:pt modelId="{7223894D-CD45-48A9-A90D-D4FAF36397A3}" type="sibTrans" cxnId="{B78A5E7B-1430-4B2E-B598-9381AC964255}">
      <dgm:prSet/>
      <dgm:spPr/>
      <dgm:t>
        <a:bodyPr/>
        <a:lstStyle/>
        <a:p>
          <a:endParaRPr lang="ru-RU" sz="1400"/>
        </a:p>
      </dgm:t>
    </dgm:pt>
    <dgm:pt modelId="{B252B572-DBC9-4454-A8AA-C6131F3C556A}">
      <dgm:prSet custT="1"/>
      <dgm:spPr/>
      <dgm:t>
        <a:bodyPr/>
        <a:lstStyle/>
        <a:p>
          <a:r>
            <a:rPr lang="ru-RU" sz="1400" dirty="0" smtClean="0"/>
            <a:t>Начать диалог с интереса владельца </a:t>
          </a:r>
          <a:endParaRPr lang="ru-RU" sz="1400" dirty="0"/>
        </a:p>
      </dgm:t>
    </dgm:pt>
    <dgm:pt modelId="{0CA56306-855C-4FA0-A849-B0F3809FDB3C}" type="parTrans" cxnId="{A64FBBC0-CD8F-45CB-AEEB-27CAB10B23A4}">
      <dgm:prSet/>
      <dgm:spPr/>
      <dgm:t>
        <a:bodyPr/>
        <a:lstStyle/>
        <a:p>
          <a:endParaRPr lang="ru-RU" sz="1400"/>
        </a:p>
      </dgm:t>
    </dgm:pt>
    <dgm:pt modelId="{DC919E43-6B0A-4D07-B655-D190B1C468EE}" type="sibTrans" cxnId="{A64FBBC0-CD8F-45CB-AEEB-27CAB10B23A4}">
      <dgm:prSet/>
      <dgm:spPr/>
      <dgm:t>
        <a:bodyPr/>
        <a:lstStyle/>
        <a:p>
          <a:endParaRPr lang="ru-RU" sz="1400"/>
        </a:p>
      </dgm:t>
    </dgm:pt>
    <dgm:pt modelId="{B589555E-3C6C-4F4E-AFC5-6DCAE72B39D5}">
      <dgm:prSet custT="1"/>
      <dgm:spPr/>
      <dgm:t>
        <a:bodyPr/>
        <a:lstStyle/>
        <a:p>
          <a:r>
            <a:rPr lang="ru-RU" sz="1400" dirty="0" smtClean="0"/>
            <a:t>Вовлечь, привлечь внимание (вопросы, интересные факты, эмоции )</a:t>
          </a:r>
          <a:endParaRPr lang="ru-RU" sz="1400" dirty="0"/>
        </a:p>
      </dgm:t>
    </dgm:pt>
    <dgm:pt modelId="{62AAA100-3ADC-46B9-9D38-4EB887C080B6}" type="parTrans" cxnId="{84A6ECE3-84E3-4612-8325-082F788A9165}">
      <dgm:prSet/>
      <dgm:spPr/>
      <dgm:t>
        <a:bodyPr/>
        <a:lstStyle/>
        <a:p>
          <a:endParaRPr lang="ru-RU" sz="1400"/>
        </a:p>
      </dgm:t>
    </dgm:pt>
    <dgm:pt modelId="{948CF8D9-E80A-4E99-8825-C82E9D9D4628}" type="sibTrans" cxnId="{84A6ECE3-84E3-4612-8325-082F788A9165}">
      <dgm:prSet/>
      <dgm:spPr/>
      <dgm:t>
        <a:bodyPr/>
        <a:lstStyle/>
        <a:p>
          <a:endParaRPr lang="ru-RU" sz="1400"/>
        </a:p>
      </dgm:t>
    </dgm:pt>
    <dgm:pt modelId="{A7652884-1227-4091-8A9F-A6BA77FD7AE2}">
      <dgm:prSet custT="1"/>
      <dgm:spPr/>
      <dgm:t>
        <a:bodyPr/>
        <a:lstStyle/>
        <a:p>
          <a:r>
            <a:rPr lang="ru-RU" sz="1400" dirty="0" smtClean="0"/>
            <a:t>Разделение личной позиции и профессиональной </a:t>
          </a:r>
          <a:endParaRPr lang="ru-RU" sz="1400" dirty="0"/>
        </a:p>
      </dgm:t>
    </dgm:pt>
    <dgm:pt modelId="{5C06B809-0D9D-4260-BCAB-64B4DD765FAC}" type="parTrans" cxnId="{49F1D022-480C-4DE7-9BE7-1B092057E51C}">
      <dgm:prSet/>
      <dgm:spPr/>
      <dgm:t>
        <a:bodyPr/>
        <a:lstStyle/>
        <a:p>
          <a:endParaRPr lang="ru-RU" sz="1400"/>
        </a:p>
      </dgm:t>
    </dgm:pt>
    <dgm:pt modelId="{829051EB-0052-4839-8335-3F1B2A673443}" type="sibTrans" cxnId="{49F1D022-480C-4DE7-9BE7-1B092057E51C}">
      <dgm:prSet/>
      <dgm:spPr/>
      <dgm:t>
        <a:bodyPr/>
        <a:lstStyle/>
        <a:p>
          <a:endParaRPr lang="ru-RU" sz="1400"/>
        </a:p>
      </dgm:t>
    </dgm:pt>
    <dgm:pt modelId="{18CF48CE-787F-4174-9E6B-98FC063C4FB4}">
      <dgm:prSet custT="1"/>
      <dgm:spPr/>
      <dgm:t>
        <a:bodyPr/>
        <a:lstStyle/>
        <a:p>
          <a:r>
            <a:rPr lang="ru-RU" sz="1400" dirty="0" smtClean="0"/>
            <a:t>Учитывать особенности человека, к которому обращаетесь </a:t>
          </a:r>
          <a:endParaRPr lang="ru-RU" sz="1400" dirty="0"/>
        </a:p>
      </dgm:t>
    </dgm:pt>
    <dgm:pt modelId="{F0D83736-4DEC-4586-B165-F2E09B500C3F}" type="parTrans" cxnId="{317200DF-869F-415D-B4CC-AF71CE030B5C}">
      <dgm:prSet/>
      <dgm:spPr/>
      <dgm:t>
        <a:bodyPr/>
        <a:lstStyle/>
        <a:p>
          <a:endParaRPr lang="ru-RU" sz="1400"/>
        </a:p>
      </dgm:t>
    </dgm:pt>
    <dgm:pt modelId="{05A7EC68-6F26-4669-82A8-770983AC3534}" type="sibTrans" cxnId="{317200DF-869F-415D-B4CC-AF71CE030B5C}">
      <dgm:prSet/>
      <dgm:spPr/>
      <dgm:t>
        <a:bodyPr/>
        <a:lstStyle/>
        <a:p>
          <a:endParaRPr lang="ru-RU" sz="1400"/>
        </a:p>
      </dgm:t>
    </dgm:pt>
    <dgm:pt modelId="{9E75A9DA-4E76-44C1-9E63-55B992CC2B97}" type="pres">
      <dgm:prSet presAssocID="{86F983B1-74AB-4DD9-A28A-3BC80D8596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9A853-0F0A-4811-A333-8D56CAC405C4}" type="pres">
      <dgm:prSet presAssocID="{3AF1880E-E663-4724-B4F1-0F3FC1BF91E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F1777-B327-444B-BCC8-D7CF955212A8}" type="pres">
      <dgm:prSet presAssocID="{8EB30DBE-1CD8-49B8-9A89-407D7A7133B8}" presName="sibTrans" presStyleCnt="0"/>
      <dgm:spPr/>
      <dgm:t>
        <a:bodyPr/>
        <a:lstStyle/>
        <a:p>
          <a:endParaRPr lang="ru-RU"/>
        </a:p>
      </dgm:t>
    </dgm:pt>
    <dgm:pt modelId="{AAED0353-C2CA-4116-A83D-040340343293}" type="pres">
      <dgm:prSet presAssocID="{E4FE9753-9D6B-4E29-AA03-22903011863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DEF0D-7FB0-4178-B12B-6A47B2C4B03F}" type="pres">
      <dgm:prSet presAssocID="{23F0E3D3-81F3-4AFD-AAEC-2147F1966D90}" presName="sibTrans" presStyleCnt="0"/>
      <dgm:spPr/>
      <dgm:t>
        <a:bodyPr/>
        <a:lstStyle/>
        <a:p>
          <a:endParaRPr lang="ru-RU"/>
        </a:p>
      </dgm:t>
    </dgm:pt>
    <dgm:pt modelId="{65C3D222-C729-43FA-905B-968505E118DC}" type="pres">
      <dgm:prSet presAssocID="{0EA4EB2B-226C-4D23-BBDF-87B306D31E9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BA28D-A9C9-414C-9AC3-DA27B8B69712}" type="pres">
      <dgm:prSet presAssocID="{48C4A92E-1089-4084-9E9A-EF94117B96A6}" presName="sibTrans" presStyleCnt="0"/>
      <dgm:spPr/>
      <dgm:t>
        <a:bodyPr/>
        <a:lstStyle/>
        <a:p>
          <a:endParaRPr lang="ru-RU"/>
        </a:p>
      </dgm:t>
    </dgm:pt>
    <dgm:pt modelId="{6E396B9C-0751-463E-989C-5257FCE425B1}" type="pres">
      <dgm:prSet presAssocID="{E2EACA70-80FD-4287-B0D4-7358A3A8271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4AB83-79BB-4A28-9761-DC1335209C3C}" type="pres">
      <dgm:prSet presAssocID="{C7BEEF59-8814-475A-BFE3-950AB2C0187F}" presName="sibTrans" presStyleCnt="0"/>
      <dgm:spPr/>
      <dgm:t>
        <a:bodyPr/>
        <a:lstStyle/>
        <a:p>
          <a:endParaRPr lang="ru-RU"/>
        </a:p>
      </dgm:t>
    </dgm:pt>
    <dgm:pt modelId="{27F758AC-18F5-435A-AE1E-90E9A9FEB99B}" type="pres">
      <dgm:prSet presAssocID="{31D7E34B-3E44-4EB9-B40C-FADA7B73AC5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3439E-0702-4B86-B224-09E154C08C41}" type="pres">
      <dgm:prSet presAssocID="{A1481474-8EEE-4F43-A2FB-CBA0F431DD0A}" presName="sibTrans" presStyleCnt="0"/>
      <dgm:spPr/>
      <dgm:t>
        <a:bodyPr/>
        <a:lstStyle/>
        <a:p>
          <a:endParaRPr lang="ru-RU"/>
        </a:p>
      </dgm:t>
    </dgm:pt>
    <dgm:pt modelId="{0B4A267C-6934-4AAD-88EF-B9CCE86274D1}" type="pres">
      <dgm:prSet presAssocID="{DB2EC73B-7D8B-48EE-87B2-65A57CCF619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63C2-6833-447F-831D-22243693DB8E}" type="pres">
      <dgm:prSet presAssocID="{AE15110D-04DC-4DE1-89CE-5AB40119C87C}" presName="sibTrans" presStyleCnt="0"/>
      <dgm:spPr/>
      <dgm:t>
        <a:bodyPr/>
        <a:lstStyle/>
        <a:p>
          <a:endParaRPr lang="ru-RU"/>
        </a:p>
      </dgm:t>
    </dgm:pt>
    <dgm:pt modelId="{D9C6A162-3B5F-493F-8226-6C5177558387}" type="pres">
      <dgm:prSet presAssocID="{F04797FD-9057-48EE-8009-41A6C5269AA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096D1-665D-4D4E-B1BC-6A0DBD039B6B}" type="pres">
      <dgm:prSet presAssocID="{A9ADF14E-1832-4E06-BA1C-3BC50EA3ACEE}" presName="sibTrans" presStyleCnt="0"/>
      <dgm:spPr/>
      <dgm:t>
        <a:bodyPr/>
        <a:lstStyle/>
        <a:p>
          <a:endParaRPr lang="ru-RU"/>
        </a:p>
      </dgm:t>
    </dgm:pt>
    <dgm:pt modelId="{A2A6D5A4-73E9-4B96-9505-E2E25AB5DC73}" type="pres">
      <dgm:prSet presAssocID="{2179D6DF-875C-4353-A987-04DF856728B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6012-AE9F-4756-A602-26C4D7C3AAA5}" type="pres">
      <dgm:prSet presAssocID="{7223894D-CD45-48A9-A90D-D4FAF36397A3}" presName="sibTrans" presStyleCnt="0"/>
      <dgm:spPr/>
      <dgm:t>
        <a:bodyPr/>
        <a:lstStyle/>
        <a:p>
          <a:endParaRPr lang="ru-RU"/>
        </a:p>
      </dgm:t>
    </dgm:pt>
    <dgm:pt modelId="{7B29CABE-AF56-49B7-B4C6-73006FEA1023}" type="pres">
      <dgm:prSet presAssocID="{B589555E-3C6C-4F4E-AFC5-6DCAE72B39D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D7204-252C-4BF9-A9B3-38D157815ACC}" type="pres">
      <dgm:prSet presAssocID="{948CF8D9-E80A-4E99-8825-C82E9D9D4628}" presName="sibTrans" presStyleCnt="0"/>
      <dgm:spPr/>
      <dgm:t>
        <a:bodyPr/>
        <a:lstStyle/>
        <a:p>
          <a:endParaRPr lang="ru-RU"/>
        </a:p>
      </dgm:t>
    </dgm:pt>
    <dgm:pt modelId="{4270871B-98F8-40A4-A57E-A276FC1317BA}" type="pres">
      <dgm:prSet presAssocID="{B252B572-DBC9-4454-A8AA-C6131F3C556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C9C75-D023-4EA3-865A-E2E3B07B2495}" type="pres">
      <dgm:prSet presAssocID="{DC919E43-6B0A-4D07-B655-D190B1C468EE}" presName="sibTrans" presStyleCnt="0"/>
      <dgm:spPr/>
      <dgm:t>
        <a:bodyPr/>
        <a:lstStyle/>
        <a:p>
          <a:endParaRPr lang="ru-RU"/>
        </a:p>
      </dgm:t>
    </dgm:pt>
    <dgm:pt modelId="{B622CD29-298F-48BF-99E1-07532949EC73}" type="pres">
      <dgm:prSet presAssocID="{18CF48CE-787F-4174-9E6B-98FC063C4FB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C1886-3789-4EB1-8D65-EAC48223040C}" type="pres">
      <dgm:prSet presAssocID="{05A7EC68-6F26-4669-82A8-770983AC3534}" presName="sibTrans" presStyleCnt="0"/>
      <dgm:spPr/>
      <dgm:t>
        <a:bodyPr/>
        <a:lstStyle/>
        <a:p>
          <a:endParaRPr lang="ru-RU"/>
        </a:p>
      </dgm:t>
    </dgm:pt>
    <dgm:pt modelId="{22AD41B8-5DE9-4F91-9099-07B3CFEDC360}" type="pres">
      <dgm:prSet presAssocID="{A7652884-1227-4091-8A9F-A6BA77FD7AE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098E7-7269-4D04-8A96-73A90137DED3}" type="presOf" srcId="{E2EACA70-80FD-4287-B0D4-7358A3A82715}" destId="{6E396B9C-0751-463E-989C-5257FCE425B1}" srcOrd="0" destOrd="0" presId="urn:microsoft.com/office/officeart/2005/8/layout/default#1"/>
    <dgm:cxn modelId="{FF472272-305F-4C04-A928-4D64B6AD1DE0}" type="presOf" srcId="{A7652884-1227-4091-8A9F-A6BA77FD7AE2}" destId="{22AD41B8-5DE9-4F91-9099-07B3CFEDC360}" srcOrd="0" destOrd="0" presId="urn:microsoft.com/office/officeart/2005/8/layout/default#1"/>
    <dgm:cxn modelId="{B78A5E7B-1430-4B2E-B598-9381AC964255}" srcId="{86F983B1-74AB-4DD9-A28A-3BC80D8596AE}" destId="{2179D6DF-875C-4353-A987-04DF856728B3}" srcOrd="7" destOrd="0" parTransId="{8EE8B9EA-5F04-4C30-8B2A-9434D297A208}" sibTransId="{7223894D-CD45-48A9-A90D-D4FAF36397A3}"/>
    <dgm:cxn modelId="{3985CBA7-0B37-4076-8E83-69BFEE5CFDD1}" srcId="{86F983B1-74AB-4DD9-A28A-3BC80D8596AE}" destId="{E2EACA70-80FD-4287-B0D4-7358A3A82715}" srcOrd="3" destOrd="0" parTransId="{897B2D2D-99B4-4BF8-8444-CA21941EBD75}" sibTransId="{C7BEEF59-8814-475A-BFE3-950AB2C0187F}"/>
    <dgm:cxn modelId="{309D92A7-909A-4346-84A9-C67B69E1AD32}" type="presOf" srcId="{B589555E-3C6C-4F4E-AFC5-6DCAE72B39D5}" destId="{7B29CABE-AF56-49B7-B4C6-73006FEA1023}" srcOrd="0" destOrd="0" presId="urn:microsoft.com/office/officeart/2005/8/layout/default#1"/>
    <dgm:cxn modelId="{46EED8AB-44D5-497F-B972-4B0FD16C1811}" type="presOf" srcId="{B252B572-DBC9-4454-A8AA-C6131F3C556A}" destId="{4270871B-98F8-40A4-A57E-A276FC1317BA}" srcOrd="0" destOrd="0" presId="urn:microsoft.com/office/officeart/2005/8/layout/default#1"/>
    <dgm:cxn modelId="{50A4C193-64D3-449E-987C-C1BE1B2F73A5}" type="presOf" srcId="{18CF48CE-787F-4174-9E6B-98FC063C4FB4}" destId="{B622CD29-298F-48BF-99E1-07532949EC73}" srcOrd="0" destOrd="0" presId="urn:microsoft.com/office/officeart/2005/8/layout/default#1"/>
    <dgm:cxn modelId="{49F1D022-480C-4DE7-9BE7-1B092057E51C}" srcId="{86F983B1-74AB-4DD9-A28A-3BC80D8596AE}" destId="{A7652884-1227-4091-8A9F-A6BA77FD7AE2}" srcOrd="11" destOrd="0" parTransId="{5C06B809-0D9D-4260-BCAB-64B4DD765FAC}" sibTransId="{829051EB-0052-4839-8335-3F1B2A673443}"/>
    <dgm:cxn modelId="{D8E9E2AD-47F8-4896-9976-07EAA466C62B}" type="presOf" srcId="{2179D6DF-875C-4353-A987-04DF856728B3}" destId="{A2A6D5A4-73E9-4B96-9505-E2E25AB5DC73}" srcOrd="0" destOrd="0" presId="urn:microsoft.com/office/officeart/2005/8/layout/default#1"/>
    <dgm:cxn modelId="{DE3D2F82-AF23-4486-9A96-903BF616E678}" type="presOf" srcId="{31D7E34B-3E44-4EB9-B40C-FADA7B73AC5D}" destId="{27F758AC-18F5-435A-AE1E-90E9A9FEB99B}" srcOrd="0" destOrd="0" presId="urn:microsoft.com/office/officeart/2005/8/layout/default#1"/>
    <dgm:cxn modelId="{13BF24F0-D8EC-4FC0-B6FC-070A583640EB}" type="presOf" srcId="{E4FE9753-9D6B-4E29-AA03-229030118634}" destId="{AAED0353-C2CA-4116-A83D-040340343293}" srcOrd="0" destOrd="0" presId="urn:microsoft.com/office/officeart/2005/8/layout/default#1"/>
    <dgm:cxn modelId="{84A6ECE3-84E3-4612-8325-082F788A9165}" srcId="{86F983B1-74AB-4DD9-A28A-3BC80D8596AE}" destId="{B589555E-3C6C-4F4E-AFC5-6DCAE72B39D5}" srcOrd="8" destOrd="0" parTransId="{62AAA100-3ADC-46B9-9D38-4EB887C080B6}" sibTransId="{948CF8D9-E80A-4E99-8825-C82E9D9D4628}"/>
    <dgm:cxn modelId="{FF3C8609-06A6-4414-B3B4-DC2E4CC49FC1}" type="presOf" srcId="{0EA4EB2B-226C-4D23-BBDF-87B306D31E9E}" destId="{65C3D222-C729-43FA-905B-968505E118DC}" srcOrd="0" destOrd="0" presId="urn:microsoft.com/office/officeart/2005/8/layout/default#1"/>
    <dgm:cxn modelId="{DD1F8F73-E881-4828-BF8A-35E61FE111FF}" srcId="{86F983B1-74AB-4DD9-A28A-3BC80D8596AE}" destId="{F04797FD-9057-48EE-8009-41A6C5269AA0}" srcOrd="6" destOrd="0" parTransId="{EA4A6C2F-BD9A-4D91-B141-AFED914C0B06}" sibTransId="{A9ADF14E-1832-4E06-BA1C-3BC50EA3ACEE}"/>
    <dgm:cxn modelId="{91534DE5-BF37-4927-9CDB-EC0287CAF767}" srcId="{86F983B1-74AB-4DD9-A28A-3BC80D8596AE}" destId="{3AF1880E-E663-4724-B4F1-0F3FC1BF91EC}" srcOrd="0" destOrd="0" parTransId="{1AE36D7E-F2E0-4A87-ADEC-176C12BCFF88}" sibTransId="{8EB30DBE-1CD8-49B8-9A89-407D7A7133B8}"/>
    <dgm:cxn modelId="{A64FBBC0-CD8F-45CB-AEEB-27CAB10B23A4}" srcId="{86F983B1-74AB-4DD9-A28A-3BC80D8596AE}" destId="{B252B572-DBC9-4454-A8AA-C6131F3C556A}" srcOrd="9" destOrd="0" parTransId="{0CA56306-855C-4FA0-A849-B0F3809FDB3C}" sibTransId="{DC919E43-6B0A-4D07-B655-D190B1C468EE}"/>
    <dgm:cxn modelId="{3E611B45-348C-48C2-9D0A-33A471AE4752}" type="presOf" srcId="{86F983B1-74AB-4DD9-A28A-3BC80D8596AE}" destId="{9E75A9DA-4E76-44C1-9E63-55B992CC2B97}" srcOrd="0" destOrd="0" presId="urn:microsoft.com/office/officeart/2005/8/layout/default#1"/>
    <dgm:cxn modelId="{71628CE2-3F50-4D99-AB49-9BCB88D83230}" type="presOf" srcId="{DB2EC73B-7D8B-48EE-87B2-65A57CCF6199}" destId="{0B4A267C-6934-4AAD-88EF-B9CCE86274D1}" srcOrd="0" destOrd="0" presId="urn:microsoft.com/office/officeart/2005/8/layout/default#1"/>
    <dgm:cxn modelId="{317200DF-869F-415D-B4CC-AF71CE030B5C}" srcId="{86F983B1-74AB-4DD9-A28A-3BC80D8596AE}" destId="{18CF48CE-787F-4174-9E6B-98FC063C4FB4}" srcOrd="10" destOrd="0" parTransId="{F0D83736-4DEC-4586-B165-F2E09B500C3F}" sibTransId="{05A7EC68-6F26-4669-82A8-770983AC3534}"/>
    <dgm:cxn modelId="{8E196D7A-85C8-4297-ADED-F8A5F66DF4A5}" srcId="{86F983B1-74AB-4DD9-A28A-3BC80D8596AE}" destId="{0EA4EB2B-226C-4D23-BBDF-87B306D31E9E}" srcOrd="2" destOrd="0" parTransId="{424C87AE-73F5-4591-9E25-279037723E9E}" sibTransId="{48C4A92E-1089-4084-9E9A-EF94117B96A6}"/>
    <dgm:cxn modelId="{F3771C14-6922-497D-8B6B-23F976A8A996}" type="presOf" srcId="{3AF1880E-E663-4724-B4F1-0F3FC1BF91EC}" destId="{FE29A853-0F0A-4811-A333-8D56CAC405C4}" srcOrd="0" destOrd="0" presId="urn:microsoft.com/office/officeart/2005/8/layout/default#1"/>
    <dgm:cxn modelId="{5BD6E938-5C83-407D-9BE1-A896B30D5DC4}" srcId="{86F983B1-74AB-4DD9-A28A-3BC80D8596AE}" destId="{DB2EC73B-7D8B-48EE-87B2-65A57CCF6199}" srcOrd="5" destOrd="0" parTransId="{3F986B78-ED7F-4A31-B803-3A9EDB3243FA}" sibTransId="{AE15110D-04DC-4DE1-89CE-5AB40119C87C}"/>
    <dgm:cxn modelId="{6E565A75-1554-41CE-851A-58BFAC528371}" type="presOf" srcId="{F04797FD-9057-48EE-8009-41A6C5269AA0}" destId="{D9C6A162-3B5F-493F-8226-6C5177558387}" srcOrd="0" destOrd="0" presId="urn:microsoft.com/office/officeart/2005/8/layout/default#1"/>
    <dgm:cxn modelId="{B4F0B6C1-38C6-49AD-871C-B68CF9097179}" srcId="{86F983B1-74AB-4DD9-A28A-3BC80D8596AE}" destId="{31D7E34B-3E44-4EB9-B40C-FADA7B73AC5D}" srcOrd="4" destOrd="0" parTransId="{17757D90-1FC8-4309-A3DD-EF38450231E2}" sibTransId="{A1481474-8EEE-4F43-A2FB-CBA0F431DD0A}"/>
    <dgm:cxn modelId="{48EDAC81-C11F-45FF-B14F-3DF633C8E6AA}" srcId="{86F983B1-74AB-4DD9-A28A-3BC80D8596AE}" destId="{E4FE9753-9D6B-4E29-AA03-229030118634}" srcOrd="1" destOrd="0" parTransId="{18BC6DB9-7B20-4472-9AAE-17BB30DE0100}" sibTransId="{23F0E3D3-81F3-4AFD-AAEC-2147F1966D90}"/>
    <dgm:cxn modelId="{3193CDEB-F843-4A43-86E6-C373278F7BBC}" type="presParOf" srcId="{9E75A9DA-4E76-44C1-9E63-55B992CC2B97}" destId="{FE29A853-0F0A-4811-A333-8D56CAC405C4}" srcOrd="0" destOrd="0" presId="urn:microsoft.com/office/officeart/2005/8/layout/default#1"/>
    <dgm:cxn modelId="{45DDC82C-97F7-44D8-8EC6-BB6836008FDC}" type="presParOf" srcId="{9E75A9DA-4E76-44C1-9E63-55B992CC2B97}" destId="{8D0F1777-B327-444B-BCC8-D7CF955212A8}" srcOrd="1" destOrd="0" presId="urn:microsoft.com/office/officeart/2005/8/layout/default#1"/>
    <dgm:cxn modelId="{1923B29D-AFCB-4DE4-B118-FE2733740656}" type="presParOf" srcId="{9E75A9DA-4E76-44C1-9E63-55B992CC2B97}" destId="{AAED0353-C2CA-4116-A83D-040340343293}" srcOrd="2" destOrd="0" presId="urn:microsoft.com/office/officeart/2005/8/layout/default#1"/>
    <dgm:cxn modelId="{84FD960D-69EE-40EC-BF74-48E9F3E09B0A}" type="presParOf" srcId="{9E75A9DA-4E76-44C1-9E63-55B992CC2B97}" destId="{5EFDEF0D-7FB0-4178-B12B-6A47B2C4B03F}" srcOrd="3" destOrd="0" presId="urn:microsoft.com/office/officeart/2005/8/layout/default#1"/>
    <dgm:cxn modelId="{9DA0DF66-9D41-427D-B447-63F805F387BA}" type="presParOf" srcId="{9E75A9DA-4E76-44C1-9E63-55B992CC2B97}" destId="{65C3D222-C729-43FA-905B-968505E118DC}" srcOrd="4" destOrd="0" presId="urn:microsoft.com/office/officeart/2005/8/layout/default#1"/>
    <dgm:cxn modelId="{1B935B99-94E7-48AD-82D5-26CE7E9D1A80}" type="presParOf" srcId="{9E75A9DA-4E76-44C1-9E63-55B992CC2B97}" destId="{01FBA28D-A9C9-414C-9AC3-DA27B8B69712}" srcOrd="5" destOrd="0" presId="urn:microsoft.com/office/officeart/2005/8/layout/default#1"/>
    <dgm:cxn modelId="{9B82B528-8429-4BA9-B0D9-358288E9AB44}" type="presParOf" srcId="{9E75A9DA-4E76-44C1-9E63-55B992CC2B97}" destId="{6E396B9C-0751-463E-989C-5257FCE425B1}" srcOrd="6" destOrd="0" presId="urn:microsoft.com/office/officeart/2005/8/layout/default#1"/>
    <dgm:cxn modelId="{2B1F9EE0-95F5-46EE-8BCD-891E0500A21D}" type="presParOf" srcId="{9E75A9DA-4E76-44C1-9E63-55B992CC2B97}" destId="{74A4AB83-79BB-4A28-9761-DC1335209C3C}" srcOrd="7" destOrd="0" presId="urn:microsoft.com/office/officeart/2005/8/layout/default#1"/>
    <dgm:cxn modelId="{7CE9D9E5-02C8-4A5F-93DD-6800FC30907F}" type="presParOf" srcId="{9E75A9DA-4E76-44C1-9E63-55B992CC2B97}" destId="{27F758AC-18F5-435A-AE1E-90E9A9FEB99B}" srcOrd="8" destOrd="0" presId="urn:microsoft.com/office/officeart/2005/8/layout/default#1"/>
    <dgm:cxn modelId="{E440A119-F5D8-4BD5-84D9-98D839831945}" type="presParOf" srcId="{9E75A9DA-4E76-44C1-9E63-55B992CC2B97}" destId="{7BF3439E-0702-4B86-B224-09E154C08C41}" srcOrd="9" destOrd="0" presId="urn:microsoft.com/office/officeart/2005/8/layout/default#1"/>
    <dgm:cxn modelId="{4BBB4E12-385D-461B-8423-1F3C97382956}" type="presParOf" srcId="{9E75A9DA-4E76-44C1-9E63-55B992CC2B97}" destId="{0B4A267C-6934-4AAD-88EF-B9CCE86274D1}" srcOrd="10" destOrd="0" presId="urn:microsoft.com/office/officeart/2005/8/layout/default#1"/>
    <dgm:cxn modelId="{E18394D1-D28B-4B67-8613-D37492A00583}" type="presParOf" srcId="{9E75A9DA-4E76-44C1-9E63-55B992CC2B97}" destId="{7F3C63C2-6833-447F-831D-22243693DB8E}" srcOrd="11" destOrd="0" presId="urn:microsoft.com/office/officeart/2005/8/layout/default#1"/>
    <dgm:cxn modelId="{0948E865-3BE6-40CB-A8A0-93705311CF7F}" type="presParOf" srcId="{9E75A9DA-4E76-44C1-9E63-55B992CC2B97}" destId="{D9C6A162-3B5F-493F-8226-6C5177558387}" srcOrd="12" destOrd="0" presId="urn:microsoft.com/office/officeart/2005/8/layout/default#1"/>
    <dgm:cxn modelId="{086A3BC8-49B3-4E8C-8DD9-125BA6BBC131}" type="presParOf" srcId="{9E75A9DA-4E76-44C1-9E63-55B992CC2B97}" destId="{B33096D1-665D-4D4E-B1BC-6A0DBD039B6B}" srcOrd="13" destOrd="0" presId="urn:microsoft.com/office/officeart/2005/8/layout/default#1"/>
    <dgm:cxn modelId="{A3AAD027-6FCE-420C-ACE5-6C7471F15C1C}" type="presParOf" srcId="{9E75A9DA-4E76-44C1-9E63-55B992CC2B97}" destId="{A2A6D5A4-73E9-4B96-9505-E2E25AB5DC73}" srcOrd="14" destOrd="0" presId="urn:microsoft.com/office/officeart/2005/8/layout/default#1"/>
    <dgm:cxn modelId="{66C74611-724C-4CBD-B72F-AF6B869988A6}" type="presParOf" srcId="{9E75A9DA-4E76-44C1-9E63-55B992CC2B97}" destId="{F75E6012-AE9F-4756-A602-26C4D7C3AAA5}" srcOrd="15" destOrd="0" presId="urn:microsoft.com/office/officeart/2005/8/layout/default#1"/>
    <dgm:cxn modelId="{BB8DCA34-8EBA-44A1-A92B-D8670DBB4454}" type="presParOf" srcId="{9E75A9DA-4E76-44C1-9E63-55B992CC2B97}" destId="{7B29CABE-AF56-49B7-B4C6-73006FEA1023}" srcOrd="16" destOrd="0" presId="urn:microsoft.com/office/officeart/2005/8/layout/default#1"/>
    <dgm:cxn modelId="{6A7B5D11-3FFD-4DD1-B0F8-344F159F80D0}" type="presParOf" srcId="{9E75A9DA-4E76-44C1-9E63-55B992CC2B97}" destId="{826D7204-252C-4BF9-A9B3-38D157815ACC}" srcOrd="17" destOrd="0" presId="urn:microsoft.com/office/officeart/2005/8/layout/default#1"/>
    <dgm:cxn modelId="{66CE1B01-7EB8-4198-95F6-CAE89BC9A253}" type="presParOf" srcId="{9E75A9DA-4E76-44C1-9E63-55B992CC2B97}" destId="{4270871B-98F8-40A4-A57E-A276FC1317BA}" srcOrd="18" destOrd="0" presId="urn:microsoft.com/office/officeart/2005/8/layout/default#1"/>
    <dgm:cxn modelId="{EF5AA507-9F10-4A0E-AFAC-B3C53F05FCBF}" type="presParOf" srcId="{9E75A9DA-4E76-44C1-9E63-55B992CC2B97}" destId="{0B0C9C75-D023-4EA3-865A-E2E3B07B2495}" srcOrd="19" destOrd="0" presId="urn:microsoft.com/office/officeart/2005/8/layout/default#1"/>
    <dgm:cxn modelId="{43BA4972-3723-42A7-B58E-3815187E5B4D}" type="presParOf" srcId="{9E75A9DA-4E76-44C1-9E63-55B992CC2B97}" destId="{B622CD29-298F-48BF-99E1-07532949EC73}" srcOrd="20" destOrd="0" presId="urn:microsoft.com/office/officeart/2005/8/layout/default#1"/>
    <dgm:cxn modelId="{DB4AA1FC-1E6A-4C0C-BF46-44F08E07A521}" type="presParOf" srcId="{9E75A9DA-4E76-44C1-9E63-55B992CC2B97}" destId="{A67C1886-3789-4EB1-8D65-EAC48223040C}" srcOrd="21" destOrd="0" presId="urn:microsoft.com/office/officeart/2005/8/layout/default#1"/>
    <dgm:cxn modelId="{C56F9134-4B77-4EE6-8009-24D1D06C455C}" type="presParOf" srcId="{9E75A9DA-4E76-44C1-9E63-55B992CC2B97}" destId="{22AD41B8-5DE9-4F91-9099-07B3CFEDC360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FB19A-97DA-4A61-ACDE-D4C5B8E7B75A}" type="doc">
      <dgm:prSet loTypeId="urn:microsoft.com/office/officeart/2005/8/layout/arrow2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FCB9AC2B-900D-4B36-A90A-15E74E9C3545}">
      <dgm:prSet phldrT="[Текст]"/>
      <dgm:spPr/>
      <dgm:t>
        <a:bodyPr/>
        <a:lstStyle/>
        <a:p>
          <a:r>
            <a:rPr lang="ru-RU" dirty="0" smtClean="0"/>
            <a:t>Заранее определить основные цели и пункты разговора</a:t>
          </a:r>
          <a:endParaRPr lang="ru-RU" dirty="0"/>
        </a:p>
      </dgm:t>
    </dgm:pt>
    <dgm:pt modelId="{7743D2EA-D259-4B63-BC46-F2D5B15C4456}" type="parTrans" cxnId="{71422838-F608-4D12-B300-051B063D88A2}">
      <dgm:prSet/>
      <dgm:spPr/>
      <dgm:t>
        <a:bodyPr/>
        <a:lstStyle/>
        <a:p>
          <a:endParaRPr lang="ru-RU"/>
        </a:p>
      </dgm:t>
    </dgm:pt>
    <dgm:pt modelId="{6FCCE0DC-1886-4039-B129-1CCB25DAEB7E}" type="sibTrans" cxnId="{71422838-F608-4D12-B300-051B063D88A2}">
      <dgm:prSet/>
      <dgm:spPr/>
      <dgm:t>
        <a:bodyPr/>
        <a:lstStyle/>
        <a:p>
          <a:endParaRPr lang="ru-RU"/>
        </a:p>
      </dgm:t>
    </dgm:pt>
    <dgm:pt modelId="{B4B6C3FC-C647-45D7-96DF-15EE13663E1F}">
      <dgm:prSet phldrT="[Текст]"/>
      <dgm:spPr/>
      <dgm:t>
        <a:bodyPr/>
        <a:lstStyle/>
        <a:p>
          <a:r>
            <a:rPr lang="ru-RU" dirty="0" smtClean="0"/>
            <a:t>Сформировать аргументацию, продумать </a:t>
          </a:r>
          <a:r>
            <a:rPr lang="ru-RU" dirty="0" err="1" smtClean="0"/>
            <a:t>контраргументацию</a:t>
          </a:r>
          <a:endParaRPr lang="ru-RU" dirty="0"/>
        </a:p>
      </dgm:t>
    </dgm:pt>
    <dgm:pt modelId="{177B5118-74D8-4220-9A1B-0228353E833F}" type="parTrans" cxnId="{5DF50D4E-9C86-45A1-A034-04C783DA081F}">
      <dgm:prSet/>
      <dgm:spPr/>
      <dgm:t>
        <a:bodyPr/>
        <a:lstStyle/>
        <a:p>
          <a:endParaRPr lang="ru-RU"/>
        </a:p>
      </dgm:t>
    </dgm:pt>
    <dgm:pt modelId="{4B5A59FF-5850-4444-BA7E-D0B0DD78D886}" type="sibTrans" cxnId="{5DF50D4E-9C86-45A1-A034-04C783DA081F}">
      <dgm:prSet/>
      <dgm:spPr/>
      <dgm:t>
        <a:bodyPr/>
        <a:lstStyle/>
        <a:p>
          <a:endParaRPr lang="ru-RU"/>
        </a:p>
      </dgm:t>
    </dgm:pt>
    <dgm:pt modelId="{E87BB2FC-9589-4B2B-821F-272C6D30F97B}">
      <dgm:prSet phldrT="[Текст]"/>
      <dgm:spPr/>
      <dgm:t>
        <a:bodyPr/>
        <a:lstStyle/>
        <a:p>
          <a:r>
            <a:rPr lang="ru-RU" dirty="0" smtClean="0"/>
            <a:t>Посоветоваться относительно предыдущих двух пунктов с коллегами, которые лучше знают этого владельца.</a:t>
          </a:r>
          <a:endParaRPr lang="ru-RU" dirty="0"/>
        </a:p>
      </dgm:t>
    </dgm:pt>
    <dgm:pt modelId="{482CF4CE-40F7-45A5-A4F4-176D18644631}" type="parTrans" cxnId="{D448C684-5209-4504-85BA-43A250BE1D38}">
      <dgm:prSet/>
      <dgm:spPr/>
      <dgm:t>
        <a:bodyPr/>
        <a:lstStyle/>
        <a:p>
          <a:endParaRPr lang="ru-RU"/>
        </a:p>
      </dgm:t>
    </dgm:pt>
    <dgm:pt modelId="{07C3B658-A416-4027-BE96-121F0DFE0411}" type="sibTrans" cxnId="{D448C684-5209-4504-85BA-43A250BE1D38}">
      <dgm:prSet/>
      <dgm:spPr/>
      <dgm:t>
        <a:bodyPr/>
        <a:lstStyle/>
        <a:p>
          <a:endParaRPr lang="ru-RU"/>
        </a:p>
      </dgm:t>
    </dgm:pt>
    <dgm:pt modelId="{6142DF1A-5352-4E58-86F2-BC7352AE048A}" type="pres">
      <dgm:prSet presAssocID="{9B3FB19A-97DA-4A61-ACDE-D4C5B8E7B75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7E199-F2BA-4BBB-9305-DD29283249EB}" type="pres">
      <dgm:prSet presAssocID="{9B3FB19A-97DA-4A61-ACDE-D4C5B8E7B75A}" presName="arrow" presStyleLbl="bgShp" presStyleIdx="0" presStyleCnt="1" custLinFactNeighborX="-2609" custLinFactNeighborY="-27913"/>
      <dgm:spPr/>
      <dgm:t>
        <a:bodyPr/>
        <a:lstStyle/>
        <a:p>
          <a:endParaRPr lang="ru-RU"/>
        </a:p>
      </dgm:t>
    </dgm:pt>
    <dgm:pt modelId="{A7D7F4F0-2E10-437A-859B-3EC59792EFC8}" type="pres">
      <dgm:prSet presAssocID="{9B3FB19A-97DA-4A61-ACDE-D4C5B8E7B75A}" presName="arrowDiagram3" presStyleCnt="0"/>
      <dgm:spPr/>
      <dgm:t>
        <a:bodyPr/>
        <a:lstStyle/>
        <a:p>
          <a:endParaRPr lang="ru-RU"/>
        </a:p>
      </dgm:t>
    </dgm:pt>
    <dgm:pt modelId="{F6633B86-D2E8-468B-8F37-7DD779C0FB7C}" type="pres">
      <dgm:prSet presAssocID="{FCB9AC2B-900D-4B36-A90A-15E74E9C3545}" presName="bullet3a" presStyleLbl="node1" presStyleIdx="0" presStyleCnt="3"/>
      <dgm:spPr/>
      <dgm:t>
        <a:bodyPr/>
        <a:lstStyle/>
        <a:p>
          <a:endParaRPr lang="ru-RU"/>
        </a:p>
      </dgm:t>
    </dgm:pt>
    <dgm:pt modelId="{2ACB1719-1E57-4C17-BB5A-C22ACF4F034B}" type="pres">
      <dgm:prSet presAssocID="{FCB9AC2B-900D-4B36-A90A-15E74E9C354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068A1-6BC0-415D-906B-4651E1B89C3A}" type="pres">
      <dgm:prSet presAssocID="{B4B6C3FC-C647-45D7-96DF-15EE13663E1F}" presName="bullet3b" presStyleLbl="node1" presStyleIdx="1" presStyleCnt="3"/>
      <dgm:spPr/>
      <dgm:t>
        <a:bodyPr/>
        <a:lstStyle/>
        <a:p>
          <a:endParaRPr lang="ru-RU"/>
        </a:p>
      </dgm:t>
    </dgm:pt>
    <dgm:pt modelId="{D3BA6AFF-16AA-4ED0-B261-4A7BC3164E29}" type="pres">
      <dgm:prSet presAssocID="{B4B6C3FC-C647-45D7-96DF-15EE13663E1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9A582-58C1-45A8-AB2A-7005300323C1}" type="pres">
      <dgm:prSet presAssocID="{E87BB2FC-9589-4B2B-821F-272C6D30F97B}" presName="bullet3c" presStyleLbl="node1" presStyleIdx="2" presStyleCnt="3"/>
      <dgm:spPr/>
      <dgm:t>
        <a:bodyPr/>
        <a:lstStyle/>
        <a:p>
          <a:endParaRPr lang="ru-RU"/>
        </a:p>
      </dgm:t>
    </dgm:pt>
    <dgm:pt modelId="{D588A862-6B09-4AD2-9C89-414555D225EB}" type="pres">
      <dgm:prSet presAssocID="{E87BB2FC-9589-4B2B-821F-272C6D30F97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644D3-BEF2-4B29-8D2A-2AE5D172D73E}" type="presOf" srcId="{FCB9AC2B-900D-4B36-A90A-15E74E9C3545}" destId="{2ACB1719-1E57-4C17-BB5A-C22ACF4F034B}" srcOrd="0" destOrd="0" presId="urn:microsoft.com/office/officeart/2005/8/layout/arrow2"/>
    <dgm:cxn modelId="{71422838-F608-4D12-B300-051B063D88A2}" srcId="{9B3FB19A-97DA-4A61-ACDE-D4C5B8E7B75A}" destId="{FCB9AC2B-900D-4B36-A90A-15E74E9C3545}" srcOrd="0" destOrd="0" parTransId="{7743D2EA-D259-4B63-BC46-F2D5B15C4456}" sibTransId="{6FCCE0DC-1886-4039-B129-1CCB25DAEB7E}"/>
    <dgm:cxn modelId="{5DF50D4E-9C86-45A1-A034-04C783DA081F}" srcId="{9B3FB19A-97DA-4A61-ACDE-D4C5B8E7B75A}" destId="{B4B6C3FC-C647-45D7-96DF-15EE13663E1F}" srcOrd="1" destOrd="0" parTransId="{177B5118-74D8-4220-9A1B-0228353E833F}" sibTransId="{4B5A59FF-5850-4444-BA7E-D0B0DD78D886}"/>
    <dgm:cxn modelId="{0D050A6C-AB3B-4353-8626-FED521E63322}" type="presOf" srcId="{E87BB2FC-9589-4B2B-821F-272C6D30F97B}" destId="{D588A862-6B09-4AD2-9C89-414555D225EB}" srcOrd="0" destOrd="0" presId="urn:microsoft.com/office/officeart/2005/8/layout/arrow2"/>
    <dgm:cxn modelId="{AE7FB1AA-52BD-4B56-ACFF-328A8497C2B1}" type="presOf" srcId="{B4B6C3FC-C647-45D7-96DF-15EE13663E1F}" destId="{D3BA6AFF-16AA-4ED0-B261-4A7BC3164E29}" srcOrd="0" destOrd="0" presId="urn:microsoft.com/office/officeart/2005/8/layout/arrow2"/>
    <dgm:cxn modelId="{D448C684-5209-4504-85BA-43A250BE1D38}" srcId="{9B3FB19A-97DA-4A61-ACDE-D4C5B8E7B75A}" destId="{E87BB2FC-9589-4B2B-821F-272C6D30F97B}" srcOrd="2" destOrd="0" parTransId="{482CF4CE-40F7-45A5-A4F4-176D18644631}" sibTransId="{07C3B658-A416-4027-BE96-121F0DFE0411}"/>
    <dgm:cxn modelId="{E6515BD4-49F1-428E-9CAD-11B5543798E5}" type="presOf" srcId="{9B3FB19A-97DA-4A61-ACDE-D4C5B8E7B75A}" destId="{6142DF1A-5352-4E58-86F2-BC7352AE048A}" srcOrd="0" destOrd="0" presId="urn:microsoft.com/office/officeart/2005/8/layout/arrow2"/>
    <dgm:cxn modelId="{1213E1B7-9FF7-4108-8C9F-AFC34041BF95}" type="presParOf" srcId="{6142DF1A-5352-4E58-86F2-BC7352AE048A}" destId="{DBC7E199-F2BA-4BBB-9305-DD29283249EB}" srcOrd="0" destOrd="0" presId="urn:microsoft.com/office/officeart/2005/8/layout/arrow2"/>
    <dgm:cxn modelId="{376687E3-EEE4-47BC-B6F9-05DD84F62947}" type="presParOf" srcId="{6142DF1A-5352-4E58-86F2-BC7352AE048A}" destId="{A7D7F4F0-2E10-437A-859B-3EC59792EFC8}" srcOrd="1" destOrd="0" presId="urn:microsoft.com/office/officeart/2005/8/layout/arrow2"/>
    <dgm:cxn modelId="{34547373-E588-4A21-B9B5-2E5D6652694F}" type="presParOf" srcId="{A7D7F4F0-2E10-437A-859B-3EC59792EFC8}" destId="{F6633B86-D2E8-468B-8F37-7DD779C0FB7C}" srcOrd="0" destOrd="0" presId="urn:microsoft.com/office/officeart/2005/8/layout/arrow2"/>
    <dgm:cxn modelId="{C84011E4-BB50-4E5F-B8E9-45B40978458A}" type="presParOf" srcId="{A7D7F4F0-2E10-437A-859B-3EC59792EFC8}" destId="{2ACB1719-1E57-4C17-BB5A-C22ACF4F034B}" srcOrd="1" destOrd="0" presId="urn:microsoft.com/office/officeart/2005/8/layout/arrow2"/>
    <dgm:cxn modelId="{ED2CABBF-5B5B-46D1-856D-12F0CF7F085D}" type="presParOf" srcId="{A7D7F4F0-2E10-437A-859B-3EC59792EFC8}" destId="{5BE068A1-6BC0-415D-906B-4651E1B89C3A}" srcOrd="2" destOrd="0" presId="urn:microsoft.com/office/officeart/2005/8/layout/arrow2"/>
    <dgm:cxn modelId="{FDDB5ED2-E5F2-4055-80DA-DADDC53C3A4B}" type="presParOf" srcId="{A7D7F4F0-2E10-437A-859B-3EC59792EFC8}" destId="{D3BA6AFF-16AA-4ED0-B261-4A7BC3164E29}" srcOrd="3" destOrd="0" presId="urn:microsoft.com/office/officeart/2005/8/layout/arrow2"/>
    <dgm:cxn modelId="{C00E4A7C-CB87-4F65-BFC9-84E0013DA206}" type="presParOf" srcId="{A7D7F4F0-2E10-437A-859B-3EC59792EFC8}" destId="{9659A582-58C1-45A8-AB2A-7005300323C1}" srcOrd="4" destOrd="0" presId="urn:microsoft.com/office/officeart/2005/8/layout/arrow2"/>
    <dgm:cxn modelId="{BE82E42B-B929-4515-92FA-2FA39233EDE8}" type="presParOf" srcId="{A7D7F4F0-2E10-437A-859B-3EC59792EFC8}" destId="{D588A862-6B09-4AD2-9C89-414555D225E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F8A5E6-FAFC-48CF-9B9C-E6176FA1B1C2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6B9976C3-E749-44B7-AA38-4EB7E3019D70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Личный непосредственный контакт</a:t>
          </a:r>
          <a:endParaRPr lang="ru-RU" sz="200" b="1" dirty="0">
            <a:solidFill>
              <a:schemeClr val="bg1"/>
            </a:solidFill>
          </a:endParaRPr>
        </a:p>
      </dgm:t>
    </dgm:pt>
    <dgm:pt modelId="{26642636-CD1B-47C2-96A0-E756CAD74A04}" type="par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CBE104A-8016-4D4F-AD95-3E4DBF553A8A}" type="sib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52905F22-4931-4955-A085-42D6155E7B3C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Официальный путь*</a:t>
          </a:r>
          <a:endParaRPr lang="ru-RU" sz="200" b="1" dirty="0">
            <a:solidFill>
              <a:schemeClr val="bg1"/>
            </a:solidFill>
          </a:endParaRPr>
        </a:p>
      </dgm:t>
    </dgm:pt>
    <dgm:pt modelId="{643C2823-6298-42F0-A64D-827A9B54BE92}" type="par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A63926A-457F-4ED7-A3C7-E6422C87D93F}" type="sib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193F813-5EC1-436E-BC66-45BE7D07C2F7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Интеграция с другими проектами</a:t>
          </a:r>
          <a:endParaRPr lang="ru-RU" sz="200" b="1" dirty="0">
            <a:solidFill>
              <a:schemeClr val="bg1"/>
            </a:solidFill>
          </a:endParaRPr>
        </a:p>
      </dgm:t>
    </dgm:pt>
    <dgm:pt modelId="{752890CC-F6ED-4812-8446-134B8CC96AFA}" type="par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3738083-2E6A-4CEC-A2A5-DB975073F6F7}" type="sib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FC8AE706-BB35-42EF-85D7-19A5550A19CB}">
      <dgm:prSet phldrT="[Текст]" custT="1"/>
      <dgm:spPr/>
      <dgm:t>
        <a:bodyPr/>
        <a:lstStyle/>
        <a:p>
          <a:r>
            <a:rPr lang="en-US" sz="200" b="1" dirty="0" smtClean="0">
              <a:solidFill>
                <a:schemeClr val="bg1"/>
              </a:solidFill>
            </a:rPr>
            <a:t>PR </a:t>
          </a:r>
          <a:r>
            <a:rPr lang="ru-RU" sz="200" b="1" dirty="0" smtClean="0">
              <a:solidFill>
                <a:schemeClr val="bg1"/>
              </a:solidFill>
            </a:rPr>
            <a:t>и формирование лояльности к проекту</a:t>
          </a:r>
          <a:endParaRPr lang="ru-RU" sz="200" b="1" dirty="0">
            <a:solidFill>
              <a:schemeClr val="bg1"/>
            </a:solidFill>
          </a:endParaRPr>
        </a:p>
      </dgm:t>
    </dgm:pt>
    <dgm:pt modelId="{993417EA-DFE9-4129-A3E0-B67D5DEED232}" type="par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44388B7F-4C80-4312-BB54-0B2E8B5C1EB4}" type="sib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D6DC470-7246-492F-B359-F45C249AEF92}" type="pres">
      <dgm:prSet presAssocID="{67F8A5E6-FAFC-48CF-9B9C-E6176FA1B1C2}" presName="Name0" presStyleCnt="0">
        <dgm:presLayoutVars>
          <dgm:dir/>
          <dgm:resizeHandles val="exact"/>
        </dgm:presLayoutVars>
      </dgm:prSet>
      <dgm:spPr/>
    </dgm:pt>
    <dgm:pt modelId="{D17C7D6A-EE73-42B9-AC9A-945B7B245B0E}" type="pres">
      <dgm:prSet presAssocID="{6B9976C3-E749-44B7-AA38-4EB7E3019D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3C55-CDE0-4B65-A8CB-3A027E2E9B65}" type="pres">
      <dgm:prSet presAssocID="{CCBE104A-8016-4D4F-AD95-3E4DBF553A8A}" presName="space" presStyleCnt="0"/>
      <dgm:spPr/>
    </dgm:pt>
    <dgm:pt modelId="{50C5CA5B-5481-4F5E-8A0C-90E849A1B277}" type="pres">
      <dgm:prSet presAssocID="{52905F22-4931-4955-A085-42D6155E7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AB05-8BC3-466C-8F8E-276651F10605}" type="pres">
      <dgm:prSet presAssocID="{CA63926A-457F-4ED7-A3C7-E6422C87D93F}" presName="space" presStyleCnt="0"/>
      <dgm:spPr/>
    </dgm:pt>
    <dgm:pt modelId="{6A83D8B5-6B10-4ABE-BC20-566321A17D4D}" type="pres">
      <dgm:prSet presAssocID="{0193F813-5EC1-436E-BC66-45BE7D07C2F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9D01-2F89-4C88-BB07-C17ADED89AA5}" type="pres">
      <dgm:prSet presAssocID="{03738083-2E6A-4CEC-A2A5-DB975073F6F7}" presName="space" presStyleCnt="0"/>
      <dgm:spPr/>
    </dgm:pt>
    <dgm:pt modelId="{26C504BF-6C59-4E8B-9595-CA8CDDC1456A}" type="pres">
      <dgm:prSet presAssocID="{FC8AE706-BB35-42EF-85D7-19A5550A1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C4A8D-9EBB-4596-9109-65541F26466B}" type="presOf" srcId="{0193F813-5EC1-436E-BC66-45BE7D07C2F7}" destId="{6A83D8B5-6B10-4ABE-BC20-566321A17D4D}" srcOrd="0" destOrd="0" presId="urn:microsoft.com/office/officeart/2005/8/layout/venn3"/>
    <dgm:cxn modelId="{06B0CD95-7D74-4445-9B43-AC497AF70922}" type="presOf" srcId="{FC8AE706-BB35-42EF-85D7-19A5550A19CB}" destId="{26C504BF-6C59-4E8B-9595-CA8CDDC1456A}" srcOrd="0" destOrd="0" presId="urn:microsoft.com/office/officeart/2005/8/layout/venn3"/>
    <dgm:cxn modelId="{56E05BB2-B5BA-4232-A263-AA507B53B68F}" type="presOf" srcId="{6B9976C3-E749-44B7-AA38-4EB7E3019D70}" destId="{D17C7D6A-EE73-42B9-AC9A-945B7B245B0E}" srcOrd="0" destOrd="0" presId="urn:microsoft.com/office/officeart/2005/8/layout/venn3"/>
    <dgm:cxn modelId="{7A3188BC-50F7-48DE-BA05-7686CA8175C6}" srcId="{67F8A5E6-FAFC-48CF-9B9C-E6176FA1B1C2}" destId="{FC8AE706-BB35-42EF-85D7-19A5550A19CB}" srcOrd="3" destOrd="0" parTransId="{993417EA-DFE9-4129-A3E0-B67D5DEED232}" sibTransId="{44388B7F-4C80-4312-BB54-0B2E8B5C1EB4}"/>
    <dgm:cxn modelId="{55AE82C3-5C97-496A-84AE-E6E2DBA27AE9}" srcId="{67F8A5E6-FAFC-48CF-9B9C-E6176FA1B1C2}" destId="{0193F813-5EC1-436E-BC66-45BE7D07C2F7}" srcOrd="2" destOrd="0" parTransId="{752890CC-F6ED-4812-8446-134B8CC96AFA}" sibTransId="{03738083-2E6A-4CEC-A2A5-DB975073F6F7}"/>
    <dgm:cxn modelId="{1A669F62-98F2-41E8-9F3B-5050FC2C7905}" type="presOf" srcId="{52905F22-4931-4955-A085-42D6155E7B3C}" destId="{50C5CA5B-5481-4F5E-8A0C-90E849A1B277}" srcOrd="0" destOrd="0" presId="urn:microsoft.com/office/officeart/2005/8/layout/venn3"/>
    <dgm:cxn modelId="{6AB988A1-6EE9-4115-A6E3-A01855488EEF}" srcId="{67F8A5E6-FAFC-48CF-9B9C-E6176FA1B1C2}" destId="{6B9976C3-E749-44B7-AA38-4EB7E3019D70}" srcOrd="0" destOrd="0" parTransId="{26642636-CD1B-47C2-96A0-E756CAD74A04}" sibTransId="{CCBE104A-8016-4D4F-AD95-3E4DBF553A8A}"/>
    <dgm:cxn modelId="{AED091D2-C899-46CA-93A8-9E14145C3643}" type="presOf" srcId="{67F8A5E6-FAFC-48CF-9B9C-E6176FA1B1C2}" destId="{0D6DC470-7246-492F-B359-F45C249AEF92}" srcOrd="0" destOrd="0" presId="urn:microsoft.com/office/officeart/2005/8/layout/venn3"/>
    <dgm:cxn modelId="{91B4915F-F8DF-4176-AB9C-5B1B901E57D1}" srcId="{67F8A5E6-FAFC-48CF-9B9C-E6176FA1B1C2}" destId="{52905F22-4931-4955-A085-42D6155E7B3C}" srcOrd="1" destOrd="0" parTransId="{643C2823-6298-42F0-A64D-827A9B54BE92}" sibTransId="{CA63926A-457F-4ED7-A3C7-E6422C87D93F}"/>
    <dgm:cxn modelId="{EE5E593C-5ABC-4A8D-8475-828725180334}" type="presParOf" srcId="{0D6DC470-7246-492F-B359-F45C249AEF92}" destId="{D17C7D6A-EE73-42B9-AC9A-945B7B245B0E}" srcOrd="0" destOrd="0" presId="urn:microsoft.com/office/officeart/2005/8/layout/venn3"/>
    <dgm:cxn modelId="{DFFADFA5-B179-491E-B99C-2D7F1402ECFF}" type="presParOf" srcId="{0D6DC470-7246-492F-B359-F45C249AEF92}" destId="{2AC43C55-CDE0-4B65-A8CB-3A027E2E9B65}" srcOrd="1" destOrd="0" presId="urn:microsoft.com/office/officeart/2005/8/layout/venn3"/>
    <dgm:cxn modelId="{6CE39FA6-BFA9-47E9-B990-0BF78027E20C}" type="presParOf" srcId="{0D6DC470-7246-492F-B359-F45C249AEF92}" destId="{50C5CA5B-5481-4F5E-8A0C-90E849A1B277}" srcOrd="2" destOrd="0" presId="urn:microsoft.com/office/officeart/2005/8/layout/venn3"/>
    <dgm:cxn modelId="{30A61400-9A63-420D-B7BD-11505631BADE}" type="presParOf" srcId="{0D6DC470-7246-492F-B359-F45C249AEF92}" destId="{7C30AB05-8BC3-466C-8F8E-276651F10605}" srcOrd="3" destOrd="0" presId="urn:microsoft.com/office/officeart/2005/8/layout/venn3"/>
    <dgm:cxn modelId="{32808B95-9FDB-45A9-983D-D36522794D8A}" type="presParOf" srcId="{0D6DC470-7246-492F-B359-F45C249AEF92}" destId="{6A83D8B5-6B10-4ABE-BC20-566321A17D4D}" srcOrd="4" destOrd="0" presId="urn:microsoft.com/office/officeart/2005/8/layout/venn3"/>
    <dgm:cxn modelId="{8C2132B2-4ED5-4DE5-B636-671429D604EE}" type="presParOf" srcId="{0D6DC470-7246-492F-B359-F45C249AEF92}" destId="{389E9D01-2F89-4C88-BB07-C17ADED89AA5}" srcOrd="5" destOrd="0" presId="urn:microsoft.com/office/officeart/2005/8/layout/venn3"/>
    <dgm:cxn modelId="{B71F5B27-4684-4DAB-868B-4B9310DD0CCB}" type="presParOf" srcId="{0D6DC470-7246-492F-B359-F45C249AEF92}" destId="{26C504BF-6C59-4E8B-9595-CA8CDDC145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F8A5E6-FAFC-48CF-9B9C-E6176FA1B1C2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6B9976C3-E749-44B7-AA38-4EB7E3019D70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Личный непосредственный контакт</a:t>
          </a:r>
          <a:endParaRPr lang="ru-RU" sz="200" b="1" dirty="0">
            <a:solidFill>
              <a:schemeClr val="bg1"/>
            </a:solidFill>
          </a:endParaRPr>
        </a:p>
      </dgm:t>
    </dgm:pt>
    <dgm:pt modelId="{26642636-CD1B-47C2-96A0-E756CAD74A04}" type="par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CBE104A-8016-4D4F-AD95-3E4DBF553A8A}" type="sibTrans" cxnId="{6AB988A1-6EE9-4115-A6E3-A01855488EEF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52905F22-4931-4955-A085-42D6155E7B3C}">
      <dgm:prSet phldrT="[Текст]" custT="1"/>
      <dgm:spPr/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Официальный путь*</a:t>
          </a:r>
          <a:endParaRPr lang="ru-RU" sz="200" b="1" dirty="0">
            <a:solidFill>
              <a:schemeClr val="bg1"/>
            </a:solidFill>
          </a:endParaRPr>
        </a:p>
      </dgm:t>
    </dgm:pt>
    <dgm:pt modelId="{643C2823-6298-42F0-A64D-827A9B54BE92}" type="par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CA63926A-457F-4ED7-A3C7-E6422C87D93F}" type="sibTrans" cxnId="{91B4915F-F8DF-4176-AB9C-5B1B901E57D1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193F813-5EC1-436E-BC66-45BE7D07C2F7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00" b="1" dirty="0" smtClean="0">
              <a:solidFill>
                <a:schemeClr val="bg1"/>
              </a:solidFill>
            </a:rPr>
            <a:t>Интеграция с другими проектами</a:t>
          </a:r>
          <a:endParaRPr lang="ru-RU" sz="200" b="1" dirty="0">
            <a:solidFill>
              <a:schemeClr val="bg1"/>
            </a:solidFill>
          </a:endParaRPr>
        </a:p>
      </dgm:t>
    </dgm:pt>
    <dgm:pt modelId="{752890CC-F6ED-4812-8446-134B8CC96AFA}" type="par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3738083-2E6A-4CEC-A2A5-DB975073F6F7}" type="sibTrans" cxnId="{55AE82C3-5C97-496A-84AE-E6E2DBA27AE9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FC8AE706-BB35-42EF-85D7-19A5550A19CB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" b="1" dirty="0" smtClean="0">
              <a:solidFill>
                <a:schemeClr val="bg1"/>
              </a:solidFill>
            </a:rPr>
            <a:t>PR </a:t>
          </a:r>
          <a:r>
            <a:rPr lang="ru-RU" sz="200" b="1" dirty="0" smtClean="0">
              <a:solidFill>
                <a:schemeClr val="bg1"/>
              </a:solidFill>
            </a:rPr>
            <a:t>и формирование лояльности к проекту</a:t>
          </a:r>
          <a:endParaRPr lang="ru-RU" sz="200" b="1" dirty="0">
            <a:solidFill>
              <a:schemeClr val="bg1"/>
            </a:solidFill>
          </a:endParaRPr>
        </a:p>
      </dgm:t>
    </dgm:pt>
    <dgm:pt modelId="{993417EA-DFE9-4129-A3E0-B67D5DEED232}" type="par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44388B7F-4C80-4312-BB54-0B2E8B5C1EB4}" type="sibTrans" cxnId="{7A3188BC-50F7-48DE-BA05-7686CA8175C6}">
      <dgm:prSet/>
      <dgm:spPr/>
      <dgm:t>
        <a:bodyPr/>
        <a:lstStyle/>
        <a:p>
          <a:endParaRPr lang="ru-RU" sz="200" b="1">
            <a:solidFill>
              <a:schemeClr val="bg1"/>
            </a:solidFill>
          </a:endParaRPr>
        </a:p>
      </dgm:t>
    </dgm:pt>
    <dgm:pt modelId="{0D6DC470-7246-492F-B359-F45C249AEF92}" type="pres">
      <dgm:prSet presAssocID="{67F8A5E6-FAFC-48CF-9B9C-E6176FA1B1C2}" presName="Name0" presStyleCnt="0">
        <dgm:presLayoutVars>
          <dgm:dir/>
          <dgm:resizeHandles val="exact"/>
        </dgm:presLayoutVars>
      </dgm:prSet>
      <dgm:spPr/>
    </dgm:pt>
    <dgm:pt modelId="{D17C7D6A-EE73-42B9-AC9A-945B7B245B0E}" type="pres">
      <dgm:prSet presAssocID="{6B9976C3-E749-44B7-AA38-4EB7E3019D7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3C55-CDE0-4B65-A8CB-3A027E2E9B65}" type="pres">
      <dgm:prSet presAssocID="{CCBE104A-8016-4D4F-AD95-3E4DBF553A8A}" presName="space" presStyleCnt="0"/>
      <dgm:spPr/>
    </dgm:pt>
    <dgm:pt modelId="{50C5CA5B-5481-4F5E-8A0C-90E849A1B277}" type="pres">
      <dgm:prSet presAssocID="{52905F22-4931-4955-A085-42D6155E7B3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AB05-8BC3-466C-8F8E-276651F10605}" type="pres">
      <dgm:prSet presAssocID="{CA63926A-457F-4ED7-A3C7-E6422C87D93F}" presName="space" presStyleCnt="0"/>
      <dgm:spPr/>
    </dgm:pt>
    <dgm:pt modelId="{6A83D8B5-6B10-4ABE-BC20-566321A17D4D}" type="pres">
      <dgm:prSet presAssocID="{0193F813-5EC1-436E-BC66-45BE7D07C2F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E9D01-2F89-4C88-BB07-C17ADED89AA5}" type="pres">
      <dgm:prSet presAssocID="{03738083-2E6A-4CEC-A2A5-DB975073F6F7}" presName="space" presStyleCnt="0"/>
      <dgm:spPr/>
    </dgm:pt>
    <dgm:pt modelId="{26C504BF-6C59-4E8B-9595-CA8CDDC1456A}" type="pres">
      <dgm:prSet presAssocID="{FC8AE706-BB35-42EF-85D7-19A5550A1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7BB9A-4869-4555-B3AE-C6EE013EC56A}" type="presOf" srcId="{FC8AE706-BB35-42EF-85D7-19A5550A19CB}" destId="{26C504BF-6C59-4E8B-9595-CA8CDDC1456A}" srcOrd="0" destOrd="0" presId="urn:microsoft.com/office/officeart/2005/8/layout/venn3"/>
    <dgm:cxn modelId="{696372BC-A97F-4959-9215-6AED6195174B}" type="presOf" srcId="{67F8A5E6-FAFC-48CF-9B9C-E6176FA1B1C2}" destId="{0D6DC470-7246-492F-B359-F45C249AEF92}" srcOrd="0" destOrd="0" presId="urn:microsoft.com/office/officeart/2005/8/layout/venn3"/>
    <dgm:cxn modelId="{B15E7EBB-E450-4A90-A360-A89C7300ED34}" type="presOf" srcId="{0193F813-5EC1-436E-BC66-45BE7D07C2F7}" destId="{6A83D8B5-6B10-4ABE-BC20-566321A17D4D}" srcOrd="0" destOrd="0" presId="urn:microsoft.com/office/officeart/2005/8/layout/venn3"/>
    <dgm:cxn modelId="{6C5E7C50-52E6-4051-963E-B8F531C1DF3F}" type="presOf" srcId="{6B9976C3-E749-44B7-AA38-4EB7E3019D70}" destId="{D17C7D6A-EE73-42B9-AC9A-945B7B245B0E}" srcOrd="0" destOrd="0" presId="urn:microsoft.com/office/officeart/2005/8/layout/venn3"/>
    <dgm:cxn modelId="{7A3188BC-50F7-48DE-BA05-7686CA8175C6}" srcId="{67F8A5E6-FAFC-48CF-9B9C-E6176FA1B1C2}" destId="{FC8AE706-BB35-42EF-85D7-19A5550A19CB}" srcOrd="3" destOrd="0" parTransId="{993417EA-DFE9-4129-A3E0-B67D5DEED232}" sibTransId="{44388B7F-4C80-4312-BB54-0B2E8B5C1EB4}"/>
    <dgm:cxn modelId="{55AE82C3-5C97-496A-84AE-E6E2DBA27AE9}" srcId="{67F8A5E6-FAFC-48CF-9B9C-E6176FA1B1C2}" destId="{0193F813-5EC1-436E-BC66-45BE7D07C2F7}" srcOrd="2" destOrd="0" parTransId="{752890CC-F6ED-4812-8446-134B8CC96AFA}" sibTransId="{03738083-2E6A-4CEC-A2A5-DB975073F6F7}"/>
    <dgm:cxn modelId="{6AB988A1-6EE9-4115-A6E3-A01855488EEF}" srcId="{67F8A5E6-FAFC-48CF-9B9C-E6176FA1B1C2}" destId="{6B9976C3-E749-44B7-AA38-4EB7E3019D70}" srcOrd="0" destOrd="0" parTransId="{26642636-CD1B-47C2-96A0-E756CAD74A04}" sibTransId="{CCBE104A-8016-4D4F-AD95-3E4DBF553A8A}"/>
    <dgm:cxn modelId="{EAA7DE6A-F257-4D9D-9C6F-2615D9E973ED}" type="presOf" srcId="{52905F22-4931-4955-A085-42D6155E7B3C}" destId="{50C5CA5B-5481-4F5E-8A0C-90E849A1B277}" srcOrd="0" destOrd="0" presId="urn:microsoft.com/office/officeart/2005/8/layout/venn3"/>
    <dgm:cxn modelId="{91B4915F-F8DF-4176-AB9C-5B1B901E57D1}" srcId="{67F8A5E6-FAFC-48CF-9B9C-E6176FA1B1C2}" destId="{52905F22-4931-4955-A085-42D6155E7B3C}" srcOrd="1" destOrd="0" parTransId="{643C2823-6298-42F0-A64D-827A9B54BE92}" sibTransId="{CA63926A-457F-4ED7-A3C7-E6422C87D93F}"/>
    <dgm:cxn modelId="{19454161-9554-41F6-92C3-257B29F76F3C}" type="presParOf" srcId="{0D6DC470-7246-492F-B359-F45C249AEF92}" destId="{D17C7D6A-EE73-42B9-AC9A-945B7B245B0E}" srcOrd="0" destOrd="0" presId="urn:microsoft.com/office/officeart/2005/8/layout/venn3"/>
    <dgm:cxn modelId="{F26C27DC-E35B-4468-AABC-70D094D4C8F4}" type="presParOf" srcId="{0D6DC470-7246-492F-B359-F45C249AEF92}" destId="{2AC43C55-CDE0-4B65-A8CB-3A027E2E9B65}" srcOrd="1" destOrd="0" presId="urn:microsoft.com/office/officeart/2005/8/layout/venn3"/>
    <dgm:cxn modelId="{7E8924B0-4B81-405C-86DB-043D9ED8F8FE}" type="presParOf" srcId="{0D6DC470-7246-492F-B359-F45C249AEF92}" destId="{50C5CA5B-5481-4F5E-8A0C-90E849A1B277}" srcOrd="2" destOrd="0" presId="urn:microsoft.com/office/officeart/2005/8/layout/venn3"/>
    <dgm:cxn modelId="{86FCC91E-29B2-474F-B04E-63642626A1A8}" type="presParOf" srcId="{0D6DC470-7246-492F-B359-F45C249AEF92}" destId="{7C30AB05-8BC3-466C-8F8E-276651F10605}" srcOrd="3" destOrd="0" presId="urn:microsoft.com/office/officeart/2005/8/layout/venn3"/>
    <dgm:cxn modelId="{428C9C20-4495-4FF9-BD45-4B160ABD7CDF}" type="presParOf" srcId="{0D6DC470-7246-492F-B359-F45C249AEF92}" destId="{6A83D8B5-6B10-4ABE-BC20-566321A17D4D}" srcOrd="4" destOrd="0" presId="urn:microsoft.com/office/officeart/2005/8/layout/venn3"/>
    <dgm:cxn modelId="{572DF6C6-6652-470A-AECC-9982CC4E742B}" type="presParOf" srcId="{0D6DC470-7246-492F-B359-F45C249AEF92}" destId="{389E9D01-2F89-4C88-BB07-C17ADED89AA5}" srcOrd="5" destOrd="0" presId="urn:microsoft.com/office/officeart/2005/8/layout/venn3"/>
    <dgm:cxn modelId="{71F87E60-7050-4C04-9535-9B99A589FA6C}" type="presParOf" srcId="{0D6DC470-7246-492F-B359-F45C249AEF92}" destId="{26C504BF-6C59-4E8B-9595-CA8CDDC145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1801F9-830E-4E5A-92E1-9ED6DE9B2ACF}">
      <dsp:nvSpPr>
        <dsp:cNvPr id="0" name=""/>
        <dsp:cNvSpPr/>
      </dsp:nvSpPr>
      <dsp:spPr>
        <a:xfrm>
          <a:off x="0" y="0"/>
          <a:ext cx="6380842" cy="10930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Почему одни руководители  получают поддержку и ресурсы в свои проекты, а другие нет?  </a:t>
          </a:r>
        </a:p>
      </dsp:txBody>
      <dsp:txXfrm>
        <a:off x="0" y="0"/>
        <a:ext cx="5137553" cy="1093001"/>
      </dsp:txXfrm>
    </dsp:sp>
    <dsp:sp modelId="{A8F1E33E-2C0D-4E87-ACD7-30397032FBD0}">
      <dsp:nvSpPr>
        <dsp:cNvPr id="0" name=""/>
        <dsp:cNvSpPr/>
      </dsp:nvSpPr>
      <dsp:spPr>
        <a:xfrm>
          <a:off x="476491" y="1244807"/>
          <a:ext cx="6380842" cy="1093001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6 признаков «чайника» – какое поведение руководителя может привести к отсутствию ресурсов и поддержки.</a:t>
          </a:r>
        </a:p>
      </dsp:txBody>
      <dsp:txXfrm>
        <a:off x="476491" y="1244807"/>
        <a:ext cx="5193899" cy="1093001"/>
      </dsp:txXfrm>
    </dsp:sp>
    <dsp:sp modelId="{5A06088B-E13C-4531-8057-9F4E675FB2C5}">
      <dsp:nvSpPr>
        <dsp:cNvPr id="0" name=""/>
        <dsp:cNvSpPr/>
      </dsp:nvSpPr>
      <dsp:spPr>
        <a:xfrm>
          <a:off x="952982" y="2489614"/>
          <a:ext cx="6380842" cy="10930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Ключевые акценты при построении диалога с лицом, принимающим решение.</a:t>
          </a:r>
        </a:p>
      </dsp:txBody>
      <dsp:txXfrm>
        <a:off x="952982" y="2489614"/>
        <a:ext cx="5193899" cy="1093001"/>
      </dsp:txXfrm>
    </dsp:sp>
    <dsp:sp modelId="{BCB499E9-C2A7-4AED-9C52-6A810740DA2A}">
      <dsp:nvSpPr>
        <dsp:cNvPr id="0" name=""/>
        <dsp:cNvSpPr/>
      </dsp:nvSpPr>
      <dsp:spPr>
        <a:xfrm>
          <a:off x="1429474" y="3734421"/>
          <a:ext cx="6380842" cy="1093001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Зачем нужна интеграция с другими проектами в компании и как ее можно реализовать?</a:t>
          </a:r>
        </a:p>
      </dsp:txBody>
      <dsp:txXfrm>
        <a:off x="1429474" y="3734421"/>
        <a:ext cx="5193899" cy="1093001"/>
      </dsp:txXfrm>
    </dsp:sp>
    <dsp:sp modelId="{016650A4-BA11-4184-9906-A0C49A342B31}">
      <dsp:nvSpPr>
        <dsp:cNvPr id="0" name=""/>
        <dsp:cNvSpPr/>
      </dsp:nvSpPr>
      <dsp:spPr>
        <a:xfrm>
          <a:off x="1905965" y="4979228"/>
          <a:ext cx="6380842" cy="10930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аргумента в пользу активного </a:t>
          </a:r>
          <a:r>
            <a:rPr lang="en-US" sz="2000" b="1" kern="1200" dirty="0" smtClean="0"/>
            <a:t>PR</a:t>
          </a:r>
          <a:r>
            <a:rPr lang="ru-RU" sz="2000" b="1" kern="1200" dirty="0" smtClean="0"/>
            <a:t> проекта. Простые и дешевые технологии внутреннего пиара.</a:t>
          </a:r>
        </a:p>
      </dsp:txBody>
      <dsp:txXfrm>
        <a:off x="1905965" y="4979228"/>
        <a:ext cx="5193899" cy="1093001"/>
      </dsp:txXfrm>
    </dsp:sp>
    <dsp:sp modelId="{BC1D9B6C-34A4-4741-8D4C-9D273574DF48}">
      <dsp:nvSpPr>
        <dsp:cNvPr id="0" name=""/>
        <dsp:cNvSpPr/>
      </dsp:nvSpPr>
      <dsp:spPr>
        <a:xfrm>
          <a:off x="5670391" y="798498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5670391" y="798498"/>
        <a:ext cx="710450" cy="710450"/>
      </dsp:txXfrm>
    </dsp:sp>
    <dsp:sp modelId="{894CAD3B-8FAD-4C69-9E1B-6B2E3AF43118}">
      <dsp:nvSpPr>
        <dsp:cNvPr id="0" name=""/>
        <dsp:cNvSpPr/>
      </dsp:nvSpPr>
      <dsp:spPr>
        <a:xfrm>
          <a:off x="6146882" y="2043305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6146882" y="2043305"/>
        <a:ext cx="710450" cy="710450"/>
      </dsp:txXfrm>
    </dsp:sp>
    <dsp:sp modelId="{017B0489-EA32-4DBF-8DDE-9858E45FC040}">
      <dsp:nvSpPr>
        <dsp:cNvPr id="0" name=""/>
        <dsp:cNvSpPr/>
      </dsp:nvSpPr>
      <dsp:spPr>
        <a:xfrm>
          <a:off x="6623374" y="3269895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6623374" y="3269895"/>
        <a:ext cx="710450" cy="710450"/>
      </dsp:txXfrm>
    </dsp:sp>
    <dsp:sp modelId="{61BA85BB-6636-456B-8185-8E1098A673AC}">
      <dsp:nvSpPr>
        <dsp:cNvPr id="0" name=""/>
        <dsp:cNvSpPr/>
      </dsp:nvSpPr>
      <dsp:spPr>
        <a:xfrm>
          <a:off x="7099865" y="4526847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7099865" y="4526847"/>
        <a:ext cx="710450" cy="7104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6AFDB-CFB5-4ACD-9B88-108DE0F13150}">
      <dsp:nvSpPr>
        <dsp:cNvPr id="0" name=""/>
        <dsp:cNvSpPr/>
      </dsp:nvSpPr>
      <dsp:spPr>
        <a:xfrm>
          <a:off x="0" y="43178"/>
          <a:ext cx="5929354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Финансовые</a:t>
          </a:r>
          <a:endParaRPr lang="ru-RU" sz="2700" kern="1200" dirty="0"/>
        </a:p>
      </dsp:txBody>
      <dsp:txXfrm>
        <a:off x="0" y="43178"/>
        <a:ext cx="5929354" cy="647595"/>
      </dsp:txXfrm>
    </dsp:sp>
    <dsp:sp modelId="{36F463D0-91EE-4087-9B0D-B11D6485117C}">
      <dsp:nvSpPr>
        <dsp:cNvPr id="0" name=""/>
        <dsp:cNvSpPr/>
      </dsp:nvSpPr>
      <dsp:spPr>
        <a:xfrm>
          <a:off x="0" y="768533"/>
          <a:ext cx="5929354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Материальные</a:t>
          </a:r>
          <a:endParaRPr lang="ru-RU" sz="2700" kern="1200" dirty="0"/>
        </a:p>
      </dsp:txBody>
      <dsp:txXfrm>
        <a:off x="0" y="768533"/>
        <a:ext cx="5929354" cy="647595"/>
      </dsp:txXfrm>
    </dsp:sp>
    <dsp:sp modelId="{FE46B48F-1807-4B4A-9681-AB785350D76C}">
      <dsp:nvSpPr>
        <dsp:cNvPr id="0" name=""/>
        <dsp:cNvSpPr/>
      </dsp:nvSpPr>
      <dsp:spPr>
        <a:xfrm>
          <a:off x="0" y="1493888"/>
          <a:ext cx="5929354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Информационные</a:t>
          </a:r>
          <a:endParaRPr lang="ru-RU" sz="2700" kern="1200" dirty="0"/>
        </a:p>
      </dsp:txBody>
      <dsp:txXfrm>
        <a:off x="0" y="1493888"/>
        <a:ext cx="5929354" cy="647595"/>
      </dsp:txXfrm>
    </dsp:sp>
    <dsp:sp modelId="{7369B9C4-FC48-4DCF-927B-69426653E0C1}">
      <dsp:nvSpPr>
        <dsp:cNvPr id="0" name=""/>
        <dsp:cNvSpPr/>
      </dsp:nvSpPr>
      <dsp:spPr>
        <a:xfrm>
          <a:off x="0" y="2219243"/>
          <a:ext cx="5929354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Человеческие</a:t>
          </a:r>
          <a:endParaRPr lang="ru-RU" sz="2700" kern="1200" dirty="0"/>
        </a:p>
      </dsp:txBody>
      <dsp:txXfrm>
        <a:off x="0" y="2219243"/>
        <a:ext cx="5929354" cy="647595"/>
      </dsp:txXfrm>
    </dsp:sp>
    <dsp:sp modelId="{2310C085-11C5-48F9-9348-FA5EA04C503B}">
      <dsp:nvSpPr>
        <dsp:cNvPr id="0" name=""/>
        <dsp:cNvSpPr/>
      </dsp:nvSpPr>
      <dsp:spPr>
        <a:xfrm>
          <a:off x="0" y="2944598"/>
          <a:ext cx="5929354" cy="6475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Политические</a:t>
          </a:r>
          <a:endParaRPr lang="ru-RU" sz="2700" kern="1200" dirty="0"/>
        </a:p>
      </dsp:txBody>
      <dsp:txXfrm>
        <a:off x="0" y="2944598"/>
        <a:ext cx="5929354" cy="647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A7275-06D2-4004-B6A2-8AECCDFCEADD}">
      <dsp:nvSpPr>
        <dsp:cNvPr id="0" name=""/>
        <dsp:cNvSpPr/>
      </dsp:nvSpPr>
      <dsp:spPr>
        <a:xfrm>
          <a:off x="3840542" y="548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Действенно ПРОСИТЬ</a:t>
          </a:r>
          <a:endParaRPr lang="ru-RU" sz="1700" kern="1200" dirty="0"/>
        </a:p>
      </dsp:txBody>
      <dsp:txXfrm>
        <a:off x="3840542" y="548"/>
        <a:ext cx="4731651" cy="691004"/>
      </dsp:txXfrm>
    </dsp:sp>
    <dsp:sp modelId="{407DA41F-905C-4624-91BF-226C4FEBBB6E}">
      <dsp:nvSpPr>
        <dsp:cNvPr id="0" name=""/>
        <dsp:cNvSpPr/>
      </dsp:nvSpPr>
      <dsp:spPr>
        <a:xfrm>
          <a:off x="366" y="548"/>
          <a:ext cx="3840176" cy="691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 ПРОСИЛ – не получил</a:t>
          </a:r>
          <a:endParaRPr lang="ru-RU" sz="1500" kern="1200" dirty="0"/>
        </a:p>
      </dsp:txBody>
      <dsp:txXfrm>
        <a:off x="366" y="548"/>
        <a:ext cx="3840176" cy="691004"/>
      </dsp:txXfrm>
    </dsp:sp>
    <dsp:sp modelId="{1980C116-0DCF-4AFD-804B-A379B87C85B9}">
      <dsp:nvSpPr>
        <dsp:cNvPr id="0" name=""/>
        <dsp:cNvSpPr/>
      </dsp:nvSpPr>
      <dsp:spPr>
        <a:xfrm>
          <a:off x="3840542" y="760653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Проектно представлять ЧТО, ГДЕ, КОГДА, У КОГО, КАК</a:t>
          </a:r>
          <a:endParaRPr lang="ru-RU" sz="1700" kern="1200" dirty="0"/>
        </a:p>
      </dsp:txBody>
      <dsp:txXfrm>
        <a:off x="3840542" y="760653"/>
        <a:ext cx="4731651" cy="691004"/>
      </dsp:txXfrm>
    </dsp:sp>
    <dsp:sp modelId="{7CD14971-2141-4F93-86A6-B1826F04D8DD}">
      <dsp:nvSpPr>
        <dsp:cNvPr id="0" name=""/>
        <dsp:cNvSpPr/>
      </dsp:nvSpPr>
      <dsp:spPr>
        <a:xfrm>
          <a:off x="366" y="760653"/>
          <a:ext cx="3840176" cy="6910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 ПОНЯЛ, что именно нужно, не знал, у кого есть, не понимал, как просить</a:t>
          </a:r>
          <a:endParaRPr lang="ru-RU" sz="1500" kern="1200" dirty="0"/>
        </a:p>
      </dsp:txBody>
      <dsp:txXfrm>
        <a:off x="366" y="760653"/>
        <a:ext cx="3840176" cy="691004"/>
      </dsp:txXfrm>
    </dsp:sp>
    <dsp:sp modelId="{AAD1885A-3A62-4AD0-A74D-C5732FDD5728}">
      <dsp:nvSpPr>
        <dsp:cNvPr id="0" name=""/>
        <dsp:cNvSpPr/>
      </dsp:nvSpPr>
      <dsp:spPr>
        <a:xfrm>
          <a:off x="3840542" y="1520758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 языке владельца АРГУМЕНТИРОВАТЬ</a:t>
          </a:r>
          <a:endParaRPr lang="ru-RU" sz="1700" kern="1200" dirty="0"/>
        </a:p>
      </dsp:txBody>
      <dsp:txXfrm>
        <a:off x="3840542" y="1520758"/>
        <a:ext cx="4731651" cy="691004"/>
      </dsp:txXfrm>
    </dsp:sp>
    <dsp:sp modelId="{A17D3BAF-CA52-4EE0-9E34-76138FC827E4}">
      <dsp:nvSpPr>
        <dsp:cNvPr id="0" name=""/>
        <dsp:cNvSpPr/>
      </dsp:nvSpPr>
      <dsp:spPr>
        <a:xfrm>
          <a:off x="366" y="1520758"/>
          <a:ext cx="3840176" cy="6910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Отсутствует АРГУМЕНТАЦИЯ, владельцам не понятно, зачем проект, другие приоритеты</a:t>
          </a:r>
          <a:endParaRPr lang="ru-RU" sz="1500" kern="1200" dirty="0"/>
        </a:p>
      </dsp:txBody>
      <dsp:txXfrm>
        <a:off x="366" y="1520758"/>
        <a:ext cx="3840176" cy="691004"/>
      </dsp:txXfrm>
    </dsp:sp>
    <dsp:sp modelId="{6BD745D3-7B98-4831-97FA-2D13A4E703BB}">
      <dsp:nvSpPr>
        <dsp:cNvPr id="0" name=""/>
        <dsp:cNvSpPr/>
      </dsp:nvSpPr>
      <dsp:spPr>
        <a:xfrm>
          <a:off x="3840542" y="2280864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Выгодно показывать наше предложение в сравнении с другими АЛЬТЕРНАТИВАМИ</a:t>
          </a:r>
          <a:endParaRPr lang="ru-RU" sz="1700" kern="1200" dirty="0"/>
        </a:p>
      </dsp:txBody>
      <dsp:txXfrm>
        <a:off x="3840542" y="2280864"/>
        <a:ext cx="4731651" cy="691004"/>
      </dsp:txXfrm>
    </dsp:sp>
    <dsp:sp modelId="{97DB6543-7831-46F0-AFA5-8F64348962EB}">
      <dsp:nvSpPr>
        <dsp:cNvPr id="0" name=""/>
        <dsp:cNvSpPr/>
      </dsp:nvSpPr>
      <dsp:spPr>
        <a:xfrm>
          <a:off x="366" y="2280864"/>
          <a:ext cx="3840176" cy="6910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 обоснован выбор конкретного решения по ресурсам</a:t>
          </a:r>
          <a:endParaRPr lang="ru-RU" sz="1500" kern="1200" dirty="0"/>
        </a:p>
      </dsp:txBody>
      <dsp:txXfrm>
        <a:off x="366" y="2280864"/>
        <a:ext cx="3840176" cy="691004"/>
      </dsp:txXfrm>
    </dsp:sp>
    <dsp:sp modelId="{373BC8D4-B9D1-4E04-899C-0F652A47E41F}">
      <dsp:nvSpPr>
        <dsp:cNvPr id="0" name=""/>
        <dsp:cNvSpPr/>
      </dsp:nvSpPr>
      <dsp:spPr>
        <a:xfrm>
          <a:off x="3840542" y="3040969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Налаживать </a:t>
          </a:r>
          <a:r>
            <a:rPr lang="ru-RU" sz="1700" kern="1200" dirty="0" err="1" smtClean="0"/>
            <a:t>интерпроектные</a:t>
          </a:r>
          <a:r>
            <a:rPr lang="ru-RU" sz="1700" kern="1200" dirty="0" smtClean="0"/>
            <a:t> СВЯЗИ</a:t>
          </a:r>
          <a:endParaRPr lang="ru-RU" sz="1700" kern="1200" dirty="0"/>
        </a:p>
      </dsp:txBody>
      <dsp:txXfrm>
        <a:off x="3840542" y="3040969"/>
        <a:ext cx="4731651" cy="691004"/>
      </dsp:txXfrm>
    </dsp:sp>
    <dsp:sp modelId="{957D71A8-48AB-4FB7-B9FE-EF5A7FDA4B30}">
      <dsp:nvSpPr>
        <dsp:cNvPr id="0" name=""/>
        <dsp:cNvSpPr/>
      </dsp:nvSpPr>
      <dsp:spPr>
        <a:xfrm>
          <a:off x="366" y="3040969"/>
          <a:ext cx="3840176" cy="691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Отсутствие  ЛИЧНЫХ  связей</a:t>
          </a:r>
          <a:endParaRPr lang="ru-RU" sz="1500" kern="1200" dirty="0"/>
        </a:p>
      </dsp:txBody>
      <dsp:txXfrm>
        <a:off x="366" y="3040969"/>
        <a:ext cx="3840176" cy="691004"/>
      </dsp:txXfrm>
    </dsp:sp>
    <dsp:sp modelId="{861DBA3B-00ED-47C1-AA8C-14D14228A4D3}">
      <dsp:nvSpPr>
        <dsp:cNvPr id="0" name=""/>
        <dsp:cNvSpPr/>
      </dsp:nvSpPr>
      <dsp:spPr>
        <a:xfrm>
          <a:off x="3840542" y="3801074"/>
          <a:ext cx="4731651" cy="69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Деликатно КОНКУРИРОВАТЬ</a:t>
          </a:r>
          <a:endParaRPr lang="ru-RU" sz="1700" kern="1200" dirty="0"/>
        </a:p>
      </dsp:txBody>
      <dsp:txXfrm>
        <a:off x="3840542" y="3801074"/>
        <a:ext cx="4731651" cy="691004"/>
      </dsp:txXfrm>
    </dsp:sp>
    <dsp:sp modelId="{677945EF-7EC0-483A-9A37-6A8AA0AB8DAE}">
      <dsp:nvSpPr>
        <dsp:cNvPr id="0" name=""/>
        <dsp:cNvSpPr/>
      </dsp:nvSpPr>
      <dsp:spPr>
        <a:xfrm>
          <a:off x="366" y="3801074"/>
          <a:ext cx="3840176" cy="691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Есть «КОНКУРЕНТЫ» на те же ресурсы</a:t>
          </a:r>
          <a:endParaRPr lang="ru-RU" sz="1500" kern="1200" dirty="0"/>
        </a:p>
      </dsp:txBody>
      <dsp:txXfrm>
        <a:off x="366" y="3801074"/>
        <a:ext cx="3840176" cy="6910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92C7F-A01C-4445-B53C-71CFE090A9F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53F5-9534-4F07-A5A2-141D04EA2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77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CC6E-5319-475E-9E9F-482A5D5049A1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51BE-A01F-43C7-87F3-5F6F03834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51BE-A01F-43C7-87F3-5F6F038349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43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7DA4CF-8E9F-4D3C-90A1-04C069332AF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568CBA-0D01-48BB-9F23-5BC0A43ADE5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1CC8-9F95-4865-8719-D40A9F72E594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F77D-E9D9-4FA8-A6DF-EF60887480B8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6B9-6449-4E03-86C0-6D6AD753C505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1BB4-9047-4666-9043-E148CD2F2B5F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D3CE-AA5A-4164-982D-D85F454866FB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1540-236B-420B-A213-CC8A8EBC4330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12E-2C34-4DD1-9548-EDF851AF25DB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4DEF-6AE8-411D-9AC1-A8230B5FB1D9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367C-F00D-4DB8-B6DE-DB46DFEB0E32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1140-31F9-4956-B3AB-7C6FD9E535AA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E861-1CF6-4D1A-B93A-112E1C6A7214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4659-EF0E-449F-8D80-7F30FA354A58}" type="datetime1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ritaivanova.ru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C6D3-DF07-4A02-A1D5-FDD2EE26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ics.livejournal.com/realizacia/pic/00008pd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66" y="1000108"/>
            <a:ext cx="7772400" cy="450059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Как привлечь максимум ресурсов и поддержки в свой проект?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Маргарита Иванова</a:t>
            </a:r>
            <a:br>
              <a:rPr lang="ru-RU" dirty="0" smtClean="0"/>
            </a:br>
            <a:r>
              <a:rPr lang="en-US" dirty="0" smtClean="0"/>
              <a:t>ritaivanova.ru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Почему одни руководители  получают поддержку и ресурсы в свои проекты, а другие нет? </a:t>
            </a:r>
            <a:br>
              <a:rPr lang="ru-RU" sz="2800" dirty="0" smtClean="0"/>
            </a:br>
            <a:r>
              <a:rPr lang="ru-RU" sz="2800" dirty="0" smtClean="0"/>
              <a:t>И что можно с этим делать?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793892"/>
          <a:ext cx="857256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Способы, помогающие привлечь ресурсы в проект: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214422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Личный контакт:</a:t>
            </a:r>
            <a:r>
              <a:rPr lang="ru-RU" dirty="0" smtClean="0"/>
              <a:t> как строить диалог с владельцем ресурса?*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500958" y="-142900"/>
          <a:ext cx="164307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28596" y="1285860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642973" y="5786438"/>
            <a:ext cx="821530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/>
              <a:t>- со слов самих владельцев ресурсов (результаты специального исследования)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Как готовиться к разговору с владельцем ключевого ресурса?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571636"/>
          <a:ext cx="821537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500958" y="-142900"/>
          <a:ext cx="164307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Зачем тратить силы на </a:t>
            </a:r>
            <a:r>
              <a:rPr lang="en-US" dirty="0" smtClean="0">
                <a:solidFill>
                  <a:srgbClr val="FF0000"/>
                </a:solidFill>
              </a:rPr>
              <a:t>PR</a:t>
            </a:r>
            <a:r>
              <a:rPr lang="ru-RU" dirty="0" smtClean="0"/>
              <a:t> проекта?</a:t>
            </a:r>
            <a:endParaRPr lang="ru-RU" dirty="0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00958" y="-142900"/>
          <a:ext cx="164307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571604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Примеры каналов коммуникаций для </a:t>
            </a:r>
            <a:r>
              <a:rPr lang="en-US" dirty="0" smtClean="0">
                <a:solidFill>
                  <a:srgbClr val="FF0000"/>
                </a:solidFill>
              </a:rPr>
              <a:t>PR</a:t>
            </a:r>
            <a:r>
              <a:rPr lang="en-US" dirty="0" smtClean="0"/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714488"/>
          <a:ext cx="842968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7500958" y="-142900"/>
          <a:ext cx="164307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14338" y="214313"/>
            <a:ext cx="8229600" cy="1143000"/>
          </a:xfrm>
        </p:spPr>
        <p:txBody>
          <a:bodyPr/>
          <a:lstStyle/>
          <a:p>
            <a:r>
              <a:rPr lang="ru-RU" dirty="0" smtClean="0"/>
              <a:t>Сухой остаток (резюме)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75"/>
          <a:ext cx="8429655" cy="52149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02417"/>
                <a:gridCol w="4827238"/>
              </a:tblGrid>
              <a:tr h="519217"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Возможные причины недостатка ресурсов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2" marR="46182" marT="0" marB="0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Способы управления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2" marR="46182" marT="0" marB="0" horzOverflow="overflow">
                    <a:solidFill>
                      <a:srgbClr val="00B0F0"/>
                    </a:solidFill>
                  </a:tcPr>
                </a:tc>
              </a:tr>
              <a:tr h="4695742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Не достаточно обосновали необходимость (не проработали концепцию, цели  проекта + аргументация слабая)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Не определили заранее, какие, когда и сколько ресурсов потребуется (план)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Не попросили ресурсы (не умеем, не знаем у кого)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Ресурсов объективно нет (не учли ограничения при проработке проекта)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Не достаточно лояльности к проекту, статуса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Отсутствует поддержка спонсора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6182" marR="46182" marT="0" marB="0" horzOverflow="overflow"/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Переосмысление концепции, целей проекта и аргументации, зачем он нужен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 Определение вида, количества ресурсов и конкретного времени, когда они необходимы 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Выделение критического минимума ресурсов, необходимого для проекта и определение альтернативных способов реализации проекта с использованием других ресурсов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 Определение владельцев ресурсов, их интересов и возможных условий получения ресурсов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 Построение эффективного диалога с владельцами ресурсов, установление отношений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 PR проекта и формирование лояльности 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Установление отношений со спонсором, определение зон ответственности, заручиться поддержкой заранее </a:t>
                      </a: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Интеграция с другими проектами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6182" marR="46182" marT="0" marB="0" horzOverflow="overflow"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Практик-руководитель проектов изменений, консультант и тренер, Маргарита Иванова, в краткой лаконичной форме представит практические рекомендации и поможет ответить на следующие вопросы:</a:t>
            </a:r>
          </a:p>
          <a:p>
            <a:pPr lvl="0"/>
            <a:r>
              <a:rPr lang="ru-RU" dirty="0" smtClean="0"/>
              <a:t>Почему </a:t>
            </a:r>
            <a:r>
              <a:rPr lang="ru-RU" dirty="0"/>
              <a:t>одни руководители  получают поддержку и ресурсы в свои проекты, а другие нет?  </a:t>
            </a:r>
          </a:p>
          <a:p>
            <a:pPr lvl="0"/>
            <a:r>
              <a:rPr lang="ru-RU" dirty="0"/>
              <a:t>6 признаков «чайника» – какое поведение руководителя может привести к отсутствию ресурсов и </a:t>
            </a:r>
            <a:r>
              <a:rPr lang="ru-RU" dirty="0" smtClean="0"/>
              <a:t>поддержки?</a:t>
            </a:r>
            <a:endParaRPr lang="ru-RU" dirty="0"/>
          </a:p>
          <a:p>
            <a:pPr lvl="0"/>
            <a:r>
              <a:rPr lang="ru-RU" dirty="0" smtClean="0"/>
              <a:t>Какие акценты необходимо ставить при  построении </a:t>
            </a:r>
            <a:r>
              <a:rPr lang="ru-RU" dirty="0"/>
              <a:t>диалога с лицом, принимающим решение.</a:t>
            </a:r>
          </a:p>
          <a:p>
            <a:pPr lvl="0"/>
            <a:r>
              <a:rPr lang="ru-RU" dirty="0"/>
              <a:t>Зачем нужна интеграция </a:t>
            </a:r>
            <a:r>
              <a:rPr lang="ru-RU" dirty="0" smtClean="0"/>
              <a:t>между разными проектами  и </a:t>
            </a:r>
            <a:r>
              <a:rPr lang="ru-RU" dirty="0"/>
              <a:t>как ее можно реализовать?</a:t>
            </a:r>
          </a:p>
          <a:p>
            <a:pPr lvl="0"/>
            <a:r>
              <a:rPr lang="ru-RU" dirty="0"/>
              <a:t>4 аргумента в пользу активного </a:t>
            </a:r>
            <a:r>
              <a:rPr lang="en-US" dirty="0"/>
              <a:t>PR</a:t>
            </a:r>
            <a:r>
              <a:rPr lang="ru-RU" dirty="0"/>
              <a:t> проекта. Простые и дешевые технологии внутреннего пиара.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3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Маргарита Иванова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89119"/>
            <a:ext cx="4643470" cy="3240079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C90711"/>
              </a:buClr>
            </a:pPr>
            <a:r>
              <a:rPr lang="ru-RU" sz="2000" dirty="0" smtClean="0"/>
              <a:t>Бизнес-Тренер , модератор  </a:t>
            </a:r>
            <a:endParaRPr lang="en-US" sz="2000" dirty="0" smtClean="0"/>
          </a:p>
          <a:p>
            <a:pPr eaLnBrk="1" hangingPunct="1">
              <a:buClr>
                <a:srgbClr val="C90711"/>
              </a:buClr>
            </a:pPr>
            <a:r>
              <a:rPr lang="ru-RU" sz="2000" dirty="0" smtClean="0"/>
              <a:t>Эксперт по организационному развитию и управлению изменениями. </a:t>
            </a:r>
          </a:p>
          <a:p>
            <a:pPr eaLnBrk="1" hangingPunct="1">
              <a:buClr>
                <a:srgbClr val="C90711"/>
              </a:buClr>
            </a:pPr>
            <a:r>
              <a:rPr lang="ru-RU" sz="2000" dirty="0" smtClean="0"/>
              <a:t>Опыт во внутрикорпоративных проектах с 2001 г., в т.ч. в МТС несла ответственность за организационное развитие.</a:t>
            </a:r>
          </a:p>
          <a:p>
            <a:pPr eaLnBrk="1" hangingPunct="1">
              <a:buClr>
                <a:srgbClr val="C90711"/>
              </a:buClr>
            </a:pPr>
            <a:r>
              <a:rPr lang="ru-RU" sz="2000" dirty="0" smtClean="0"/>
              <a:t> 3-х кратный победитель всероссийских конкурсов </a:t>
            </a:r>
            <a:r>
              <a:rPr lang="ru-RU" sz="2000" dirty="0" err="1" smtClean="0"/>
              <a:t>бизнес-тренеров</a:t>
            </a:r>
            <a:r>
              <a:rPr lang="ru-RU" sz="2000" dirty="0" smtClean="0"/>
              <a:t> (2009-2011гг). </a:t>
            </a:r>
          </a:p>
          <a:p>
            <a:pPr eaLnBrk="1" hangingPunct="1">
              <a:buClr>
                <a:srgbClr val="C90711"/>
              </a:buClr>
            </a:pPr>
            <a:endParaRPr lang="ru-RU" sz="2000" dirty="0" smtClean="0"/>
          </a:p>
        </p:txBody>
      </p:sp>
      <p:pic>
        <p:nvPicPr>
          <p:cNvPr id="5" name="Рисунок 4" descr="Margo_02.JPG"/>
          <p:cNvPicPr>
            <a:picLocks noChangeAspect="1"/>
          </p:cNvPicPr>
          <p:nvPr/>
        </p:nvPicPr>
        <p:blipFill>
          <a:blip r:embed="rId2" cstate="print"/>
          <a:srcRect l="34700" t="19753" r="11545" b="9877"/>
          <a:stretch>
            <a:fillRect/>
          </a:stretch>
        </p:blipFill>
        <p:spPr>
          <a:xfrm>
            <a:off x="5286380" y="0"/>
            <a:ext cx="392909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6386476"/>
            <a:ext cx="2645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http://ritaivanova.ru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logo_02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47" y="5093229"/>
            <a:ext cx="981771" cy="2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ТС.jpg"/>
          <p:cNvPicPr>
            <a:picLocks noChangeAspect="1"/>
          </p:cNvPicPr>
          <p:nvPr/>
        </p:nvPicPr>
        <p:blipFill>
          <a:blip r:embed="rId4" cstate="print"/>
          <a:srcRect l="22368" t="30263" r="28289" b="42105"/>
          <a:stretch>
            <a:fillRect/>
          </a:stretch>
        </p:blipFill>
        <p:spPr>
          <a:xfrm>
            <a:off x="3127691" y="5174339"/>
            <a:ext cx="823639" cy="461238"/>
          </a:xfrm>
          <a:prstGeom prst="rect">
            <a:avLst/>
          </a:prstGeom>
        </p:spPr>
      </p:pic>
      <p:pic>
        <p:nvPicPr>
          <p:cNvPr id="14" name="Рисунок 13" descr="РЖД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577" y="5113704"/>
            <a:ext cx="479684" cy="639579"/>
          </a:xfrm>
          <a:prstGeom prst="rect">
            <a:avLst/>
          </a:prstGeom>
        </p:spPr>
      </p:pic>
      <p:pic>
        <p:nvPicPr>
          <p:cNvPr id="15" name="Рисунок 14" descr="мазд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7824" y="5174339"/>
            <a:ext cx="461238" cy="483816"/>
          </a:xfrm>
          <a:prstGeom prst="rect">
            <a:avLst/>
          </a:prstGeom>
        </p:spPr>
      </p:pic>
      <p:pic>
        <p:nvPicPr>
          <p:cNvPr id="16" name="Picture 2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99" y="5353417"/>
            <a:ext cx="1211054" cy="7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8-tub-ru.yandex.net/i?id=54726730-33-7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5" b="23812"/>
          <a:stretch/>
        </p:blipFill>
        <p:spPr bwMode="auto">
          <a:xfrm>
            <a:off x="3293302" y="5753283"/>
            <a:ext cx="658028" cy="3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0-tub-ru.yandex.net/i?id=312771530-59-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247" y="5664926"/>
            <a:ext cx="770196" cy="5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im0-tub-ru.yandex.net/i?id=424698305-32-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758" y="5233158"/>
            <a:ext cx="1010282" cy="47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Рен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6078" y="5077625"/>
            <a:ext cx="423534" cy="587301"/>
          </a:xfrm>
          <a:prstGeom prst="rect">
            <a:avLst/>
          </a:prstGeom>
        </p:spPr>
      </p:pic>
      <p:pic>
        <p:nvPicPr>
          <p:cNvPr id="21" name="Picture 8" descr="http://im0-tub-ru.yandex.net/i?id=193566107-68-7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780" y="5876968"/>
            <a:ext cx="675481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02166348"/>
              </p:ext>
            </p:extLst>
          </p:nvPr>
        </p:nvGraphicFramePr>
        <p:xfrm>
          <a:off x="500034" y="357166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имеем в виду, когда говорим о ресурсах?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К ресурсам мы относим:</a:t>
            </a:r>
          </a:p>
          <a:p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2000240"/>
          <a:ext cx="5929354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428728" y="2714620"/>
            <a:ext cx="59293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en-US" sz="3600" b="1" dirty="0"/>
              <a:t>В чем, собственно, проблема с ресурсами?</a:t>
            </a:r>
            <a:br>
              <a:rPr lang="ru-RU" altLang="en-US" sz="3600" b="1" dirty="0"/>
            </a:br>
            <a:endParaRPr lang="en-US" altLang="en-US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Хотим в идеале</a:t>
            </a:r>
          </a:p>
        </p:txBody>
      </p:sp>
      <p:pic>
        <p:nvPicPr>
          <p:cNvPr id="8195" name="Рисунок 5" descr="свидетели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85875"/>
            <a:ext cx="700087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071563" y="5672156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Ресурс (инструмент), который принес бы победу проекту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mtClean="0"/>
              <a:t>На практике получаем</a:t>
            </a:r>
          </a:p>
        </p:txBody>
      </p:sp>
      <p:pic>
        <p:nvPicPr>
          <p:cNvPr id="9219" name="Рисунок 3" descr="http://pics.livejournal.com/realizacia/pic/00008pdz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28688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без боба и команды туп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928688"/>
            <a:ext cx="3960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0063" y="3929063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Ресурс, который «слепили из того, что было» , некий компромисс (т.к. возможности ограничены)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857750" y="3929063"/>
            <a:ext cx="3857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Ресурс не получаем совсем, двигаемся в проекте «как-нибудь без него»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286396"/>
            <a:ext cx="822960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Какова в этих случаях вероятность прийти к финишу в установленные сроки?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5984" y="2285992"/>
            <a:ext cx="47863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en-US" sz="3600" b="1" dirty="0"/>
              <a:t>Почему так происходит и что можно сделать?</a:t>
            </a:r>
            <a:endParaRPr lang="en-US" altLang="en-US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ritaivanova.ru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899</Words>
  <Application>Microsoft Office PowerPoint</Application>
  <PresentationFormat>Экран (4:3)</PresentationFormat>
  <Paragraphs>143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привлечь максимум ресурсов и поддержки в свой проект?       Маргарита Иванова ritaivanova.ru</vt:lpstr>
      <vt:lpstr>Анонс выступления</vt:lpstr>
      <vt:lpstr>Маргарита Иванова</vt:lpstr>
      <vt:lpstr>Слайд 4</vt:lpstr>
      <vt:lpstr>Что мы имеем в виду, когда говорим о ресурсах?</vt:lpstr>
      <vt:lpstr>Слайд 6</vt:lpstr>
      <vt:lpstr>Хотим в идеале</vt:lpstr>
      <vt:lpstr>На практике получаем</vt:lpstr>
      <vt:lpstr>Слайд 9</vt:lpstr>
      <vt:lpstr>Почему одни руководители  получают поддержку и ресурсы в свои проекты, а другие нет?  И что можно с этим делать?</vt:lpstr>
      <vt:lpstr>Способы, помогающие привлечь ресурсы в проект:</vt:lpstr>
      <vt:lpstr>Личный контакт: как строить диалог с владельцем ресурса?*</vt:lpstr>
      <vt:lpstr>Как готовиться к разговору с владельцем ключевого ресурса?</vt:lpstr>
      <vt:lpstr>Зачем тратить силы на PR проекта?</vt:lpstr>
      <vt:lpstr>Примеры каналов коммуникаций для PR проекта</vt:lpstr>
      <vt:lpstr>Сухой остаток (резюме)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delya</cp:lastModifiedBy>
  <cp:revision>77</cp:revision>
  <dcterms:created xsi:type="dcterms:W3CDTF">2010-12-20T16:05:33Z</dcterms:created>
  <dcterms:modified xsi:type="dcterms:W3CDTF">2012-11-21T12:42:07Z</dcterms:modified>
</cp:coreProperties>
</file>