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7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35" r:id="rId2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атьяна" initials="Татьяна" lastIdx="26" clrIdx="0"/>
  <p:cmAuthor id="1" name="Олег" initials="О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FF33"/>
    <a:srgbClr val="DEE9C9"/>
    <a:srgbClr val="FF5050"/>
    <a:srgbClr val="FF9933"/>
    <a:srgbClr val="FF6600"/>
    <a:srgbClr val="CC3300"/>
    <a:srgbClr val="F8AB20"/>
    <a:srgbClr val="CC0000"/>
    <a:srgbClr val="0066CC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30086" autoAdjust="0"/>
  </p:normalViewPr>
  <p:slideViewPr>
    <p:cSldViewPr>
      <p:cViewPr>
        <p:scale>
          <a:sx n="100" d="100"/>
          <a:sy n="100" d="100"/>
        </p:scale>
        <p:origin x="-72" y="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829A139-F2CD-4977-987E-402108B47E6C}" type="datetimeFigureOut">
              <a:rPr lang="ru-RU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90DAB5F-F67F-4604-A851-C12D3AA29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9421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3AC3043-A107-4C04-9459-C0A06C32A67C}" type="datetimeFigureOut">
              <a:rPr lang="ru-RU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0822"/>
            <a:ext cx="5438775" cy="444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8DD472F-76A8-4486-B200-D3E279374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3779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49688" y="9378407"/>
            <a:ext cx="2946400" cy="49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08" tIns="45403" rIns="90808" bIns="45403" anchor="b"/>
          <a:lstStyle/>
          <a:p>
            <a:pPr algn="r" defTabSz="906463"/>
            <a:fld id="{EF517AEF-5027-4010-A67D-B5A64F6CD9FD}" type="slidenum">
              <a:rPr lang="ru-RU"/>
              <a:pPr algn="r" defTabSz="906463"/>
              <a:t>1</a:t>
            </a:fld>
            <a:endParaRPr 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39775"/>
            <a:ext cx="493871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91573"/>
            <a:ext cx="5438775" cy="4442070"/>
          </a:xfrm>
          <a:noFill/>
          <a:ln/>
        </p:spPr>
        <p:txBody>
          <a:bodyPr lIns="90808" tIns="45403" rIns="90808" bIns="45403"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245737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1908175" y="404813"/>
          <a:ext cx="5256213" cy="1817687"/>
        </p:xfrm>
        <a:graphic>
          <a:graphicData uri="http://schemas.openxmlformats.org/presentationml/2006/ole">
            <p:oleObj spid="_x0000_s43226" name="Рисунок" r:id="rId3" imgW="1846465" imgH="638644" progId="Word.Picture.8">
              <p:embed/>
            </p:oleObj>
          </a:graphicData>
        </a:graphic>
      </p:graphicFrame>
      <p:sp>
        <p:nvSpPr>
          <p:cNvPr id="3" name="Rectangle 18"/>
          <p:cNvSpPr>
            <a:spLocks noChangeArrowheads="1"/>
          </p:cNvSpPr>
          <p:nvPr userDrawn="1"/>
        </p:nvSpPr>
        <p:spPr bwMode="auto">
          <a:xfrm>
            <a:off x="0" y="2714620"/>
            <a:ext cx="9144000" cy="250033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libri" pitchFamily="34" charset="0"/>
              <a:cs typeface="+mn-cs"/>
            </a:endParaRPr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1331913" y="3284538"/>
            <a:ext cx="681196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bg1"/>
                </a:solidFill>
                <a:latin typeface="+mn-lt"/>
                <a:cs typeface="+mn-cs"/>
              </a:rPr>
              <a:t>Национальный Институт Системных Исследований </a:t>
            </a:r>
            <a:br>
              <a:rPr lang="ru-RU" sz="3200" b="1" i="1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ru-RU" sz="3200" b="1" i="1" dirty="0">
                <a:solidFill>
                  <a:schemeClr val="bg1"/>
                </a:solidFill>
                <a:latin typeface="+mn-lt"/>
                <a:cs typeface="+mn-cs"/>
              </a:rPr>
              <a:t>Проблем Предпринимательства</a:t>
            </a:r>
            <a:endParaRPr lang="ru-RU" sz="2800" b="1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без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 userDrawn="1"/>
        </p:nvGrpSpPr>
        <p:grpSpPr bwMode="auto">
          <a:xfrm>
            <a:off x="571500" y="214313"/>
            <a:ext cx="8186738" cy="827087"/>
            <a:chOff x="476" y="2341"/>
            <a:chExt cx="5157" cy="521"/>
          </a:xfrm>
        </p:grpSpPr>
        <p:pic>
          <p:nvPicPr>
            <p:cNvPr id="4" name="Picture 6" descr="niss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32" y="2341"/>
              <a:ext cx="1301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476" y="2840"/>
              <a:ext cx="5157" cy="22"/>
              <a:chOff x="467" y="624"/>
              <a:chExt cx="5044" cy="22"/>
            </a:xfrm>
          </p:grpSpPr>
          <p:sp>
            <p:nvSpPr>
              <p:cNvPr id="6" name="Line 8"/>
              <p:cNvSpPr>
                <a:spLocks noChangeShapeType="1"/>
              </p:cNvSpPr>
              <p:nvPr/>
            </p:nvSpPr>
            <p:spPr bwMode="auto">
              <a:xfrm>
                <a:off x="469" y="646"/>
                <a:ext cx="5042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7" name="Line 9"/>
              <p:cNvSpPr>
                <a:spLocks noChangeShapeType="1"/>
              </p:cNvSpPr>
              <p:nvPr/>
            </p:nvSpPr>
            <p:spPr bwMode="auto">
              <a:xfrm>
                <a:off x="467" y="624"/>
                <a:ext cx="5041" cy="0"/>
              </a:xfrm>
              <a:prstGeom prst="line">
                <a:avLst/>
              </a:prstGeom>
              <a:noFill/>
              <a:ln w="222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8" name="Rectangle 10"/>
          <p:cNvSpPr>
            <a:spLocks noChangeArrowheads="1"/>
          </p:cNvSpPr>
          <p:nvPr userDrawn="1"/>
        </p:nvSpPr>
        <p:spPr bwMode="auto">
          <a:xfrm flipH="1">
            <a:off x="0" y="0"/>
            <a:ext cx="357188" cy="6858000"/>
          </a:xfrm>
          <a:prstGeom prst="rect">
            <a:avLst/>
          </a:prstGeom>
          <a:gradFill rotWithShape="0">
            <a:gsLst>
              <a:gs pos="0">
                <a:srgbClr val="FFC0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libri" pitchFamily="34" charset="0"/>
              <a:cs typeface="+mn-cs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6143668" cy="857256"/>
          </a:xfrm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l">
              <a:lnSpc>
                <a:spcPts val="3500"/>
              </a:lnSpc>
              <a:spcAft>
                <a:spcPts val="0"/>
              </a:spcAft>
              <a:defRPr sz="4000" b="1" i="1" baseline="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большой  без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 userDrawn="1"/>
        </p:nvGrpSpPr>
        <p:grpSpPr bwMode="auto">
          <a:xfrm>
            <a:off x="571500" y="214313"/>
            <a:ext cx="8186738" cy="827087"/>
            <a:chOff x="476" y="2341"/>
            <a:chExt cx="5157" cy="521"/>
          </a:xfrm>
        </p:grpSpPr>
        <p:pic>
          <p:nvPicPr>
            <p:cNvPr id="4" name="Picture 6" descr="niss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32" y="2341"/>
              <a:ext cx="1301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476" y="2840"/>
              <a:ext cx="5157" cy="22"/>
              <a:chOff x="467" y="624"/>
              <a:chExt cx="5044" cy="22"/>
            </a:xfrm>
          </p:grpSpPr>
          <p:sp>
            <p:nvSpPr>
              <p:cNvPr id="6" name="Line 8"/>
              <p:cNvSpPr>
                <a:spLocks noChangeShapeType="1"/>
              </p:cNvSpPr>
              <p:nvPr/>
            </p:nvSpPr>
            <p:spPr bwMode="auto">
              <a:xfrm>
                <a:off x="469" y="646"/>
                <a:ext cx="5042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7" name="Line 9"/>
              <p:cNvSpPr>
                <a:spLocks noChangeShapeType="1"/>
              </p:cNvSpPr>
              <p:nvPr/>
            </p:nvSpPr>
            <p:spPr bwMode="auto">
              <a:xfrm>
                <a:off x="467" y="624"/>
                <a:ext cx="5041" cy="0"/>
              </a:xfrm>
              <a:prstGeom prst="line">
                <a:avLst/>
              </a:prstGeom>
              <a:noFill/>
              <a:ln w="222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8" name="Rectangle 10"/>
          <p:cNvSpPr>
            <a:spLocks noChangeArrowheads="1"/>
          </p:cNvSpPr>
          <p:nvPr userDrawn="1"/>
        </p:nvSpPr>
        <p:spPr bwMode="auto">
          <a:xfrm flipH="1">
            <a:off x="0" y="0"/>
            <a:ext cx="357188" cy="6858000"/>
          </a:xfrm>
          <a:prstGeom prst="rect">
            <a:avLst/>
          </a:prstGeom>
          <a:gradFill rotWithShape="0">
            <a:gsLst>
              <a:gs pos="0">
                <a:srgbClr val="FFC0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libri" pitchFamily="34" charset="0"/>
              <a:cs typeface="+mn-cs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6143668" cy="1000108"/>
          </a:xfrm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anchor="t">
            <a:normAutofit/>
          </a:bodyPr>
          <a:lstStyle>
            <a:lvl1pPr algn="l">
              <a:lnSpc>
                <a:spcPts val="2400"/>
              </a:lnSpc>
              <a:spcAft>
                <a:spcPts val="0"/>
              </a:spcAft>
              <a:defRPr sz="2400" b="1" i="1" baseline="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28151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571612"/>
            <a:ext cx="421484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14282" y="1071546"/>
            <a:ext cx="8643998" cy="357190"/>
          </a:xfrm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ctr">
              <a:lnSpc>
                <a:spcPts val="2000"/>
              </a:lnSpc>
              <a:spcAft>
                <a:spcPts val="0"/>
              </a:spcAft>
              <a:defRPr sz="2000" b="1" i="1" baseline="0">
                <a:solidFill>
                  <a:schemeClr val="accent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072494" cy="4286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lnSpc>
                <a:spcPts val="2000"/>
              </a:lnSpc>
              <a:spcAft>
                <a:spcPts val="0"/>
              </a:spcAft>
              <a:defRPr sz="2000" b="1" i="1" baseline="0">
                <a:solidFill>
                  <a:schemeClr val="accent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214313" y="1428736"/>
            <a:ext cx="8643967" cy="514353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андар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571500" y="214313"/>
            <a:ext cx="8186738" cy="827087"/>
            <a:chOff x="476" y="2341"/>
            <a:chExt cx="5157" cy="521"/>
          </a:xfrm>
        </p:grpSpPr>
        <p:pic>
          <p:nvPicPr>
            <p:cNvPr id="5" name="Picture 6" descr="niss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32" y="2341"/>
              <a:ext cx="1301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476" y="2840"/>
              <a:ext cx="5157" cy="22"/>
              <a:chOff x="467" y="624"/>
              <a:chExt cx="5044" cy="22"/>
            </a:xfrm>
          </p:grpSpPr>
          <p:sp>
            <p:nvSpPr>
              <p:cNvPr id="7" name="Line 8"/>
              <p:cNvSpPr>
                <a:spLocks noChangeShapeType="1"/>
              </p:cNvSpPr>
              <p:nvPr/>
            </p:nvSpPr>
            <p:spPr bwMode="auto">
              <a:xfrm>
                <a:off x="469" y="646"/>
                <a:ext cx="5042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" name="Line 9"/>
              <p:cNvSpPr>
                <a:spLocks noChangeShapeType="1"/>
              </p:cNvSpPr>
              <p:nvPr/>
            </p:nvSpPr>
            <p:spPr bwMode="auto">
              <a:xfrm>
                <a:off x="467" y="624"/>
                <a:ext cx="5041" cy="0"/>
              </a:xfrm>
              <a:prstGeom prst="line">
                <a:avLst/>
              </a:prstGeom>
              <a:noFill/>
              <a:ln w="222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9" name="Rectangle 10"/>
          <p:cNvSpPr>
            <a:spLocks noChangeArrowheads="1"/>
          </p:cNvSpPr>
          <p:nvPr userDrawn="1"/>
        </p:nvSpPr>
        <p:spPr bwMode="auto">
          <a:xfrm flipH="1">
            <a:off x="0" y="0"/>
            <a:ext cx="357188" cy="6858000"/>
          </a:xfrm>
          <a:prstGeom prst="rect">
            <a:avLst/>
          </a:prstGeom>
          <a:gradFill rotWithShape="0">
            <a:gsLst>
              <a:gs pos="0">
                <a:srgbClr val="FFC0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libri" pitchFamily="34" charset="0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6143668" cy="857256"/>
          </a:xfrm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l">
              <a:lnSpc>
                <a:spcPts val="3500"/>
              </a:lnSpc>
              <a:spcAft>
                <a:spcPts val="0"/>
              </a:spcAft>
              <a:defRPr sz="4000" b="1" i="1" baseline="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1"/>
          </p:nvPr>
        </p:nvSpPr>
        <p:spPr>
          <a:xfrm>
            <a:off x="571472" y="1428736"/>
            <a:ext cx="8215370" cy="5143536"/>
          </a:xfrm>
        </p:spPr>
        <p:txBody>
          <a:bodyPr/>
          <a:lstStyle>
            <a:lvl1pPr marL="0" indent="0">
              <a:buNone/>
              <a:defRPr sz="2000" b="1" i="1"/>
            </a:lvl1pPr>
            <a:lvl2pPr marL="0" indent="0">
              <a:buNone/>
              <a:defRPr sz="2000"/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571500" y="214313"/>
            <a:ext cx="8186738" cy="827087"/>
            <a:chOff x="476" y="2341"/>
            <a:chExt cx="5157" cy="521"/>
          </a:xfrm>
        </p:grpSpPr>
        <p:pic>
          <p:nvPicPr>
            <p:cNvPr id="6" name="Picture 6" descr="niss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32" y="2341"/>
              <a:ext cx="1301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476" y="2840"/>
              <a:ext cx="5157" cy="22"/>
              <a:chOff x="467" y="624"/>
              <a:chExt cx="5044" cy="22"/>
            </a:xfrm>
          </p:grpSpPr>
          <p:sp>
            <p:nvSpPr>
              <p:cNvPr id="8" name="Line 8"/>
              <p:cNvSpPr>
                <a:spLocks noChangeShapeType="1"/>
              </p:cNvSpPr>
              <p:nvPr/>
            </p:nvSpPr>
            <p:spPr bwMode="auto">
              <a:xfrm>
                <a:off x="469" y="646"/>
                <a:ext cx="5042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9" name="Line 9"/>
              <p:cNvSpPr>
                <a:spLocks noChangeShapeType="1"/>
              </p:cNvSpPr>
              <p:nvPr/>
            </p:nvSpPr>
            <p:spPr bwMode="auto">
              <a:xfrm>
                <a:off x="467" y="624"/>
                <a:ext cx="5041" cy="0"/>
              </a:xfrm>
              <a:prstGeom prst="line">
                <a:avLst/>
              </a:prstGeom>
              <a:noFill/>
              <a:ln w="222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flipH="1">
            <a:off x="0" y="0"/>
            <a:ext cx="357188" cy="6858000"/>
          </a:xfrm>
          <a:prstGeom prst="rect">
            <a:avLst/>
          </a:prstGeom>
          <a:gradFill rotWithShape="0">
            <a:gsLst>
              <a:gs pos="0">
                <a:srgbClr val="FFC0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libri" pitchFamily="34" charset="0"/>
              <a:cs typeface="+mn-cs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6143668" cy="857256"/>
          </a:xfrm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l">
              <a:lnSpc>
                <a:spcPts val="3500"/>
              </a:lnSpc>
              <a:spcAft>
                <a:spcPts val="0"/>
              </a:spcAft>
              <a:defRPr sz="4000" b="1" i="1" baseline="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11"/>
          </p:nvPr>
        </p:nvSpPr>
        <p:spPr>
          <a:xfrm>
            <a:off x="571472" y="1428736"/>
            <a:ext cx="8215370" cy="5143536"/>
          </a:xfrm>
        </p:spPr>
        <p:txBody>
          <a:bodyPr/>
          <a:lstStyle>
            <a:lvl1pPr marL="0" indent="0">
              <a:buNone/>
              <a:defRPr sz="2000" b="1" i="1"/>
            </a:lvl1pPr>
            <a:lvl2pPr marL="0" indent="0">
              <a:buNone/>
              <a:defRPr sz="2000"/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подзаголовок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 userDrawn="1"/>
        </p:nvGrpSpPr>
        <p:grpSpPr bwMode="auto">
          <a:xfrm>
            <a:off x="571500" y="214313"/>
            <a:ext cx="8186738" cy="827087"/>
            <a:chOff x="476" y="2341"/>
            <a:chExt cx="5157" cy="521"/>
          </a:xfrm>
        </p:grpSpPr>
        <p:pic>
          <p:nvPicPr>
            <p:cNvPr id="6" name="Picture 6" descr="niss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32" y="2341"/>
              <a:ext cx="1301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476" y="2840"/>
              <a:ext cx="5157" cy="22"/>
              <a:chOff x="467" y="624"/>
              <a:chExt cx="5044" cy="22"/>
            </a:xfrm>
          </p:grpSpPr>
          <p:sp>
            <p:nvSpPr>
              <p:cNvPr id="8" name="Line 8"/>
              <p:cNvSpPr>
                <a:spLocks noChangeShapeType="1"/>
              </p:cNvSpPr>
              <p:nvPr/>
            </p:nvSpPr>
            <p:spPr bwMode="auto">
              <a:xfrm>
                <a:off x="469" y="646"/>
                <a:ext cx="5042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9" name="Line 9"/>
              <p:cNvSpPr>
                <a:spLocks noChangeShapeType="1"/>
              </p:cNvSpPr>
              <p:nvPr/>
            </p:nvSpPr>
            <p:spPr bwMode="auto">
              <a:xfrm>
                <a:off x="467" y="624"/>
                <a:ext cx="5041" cy="0"/>
              </a:xfrm>
              <a:prstGeom prst="line">
                <a:avLst/>
              </a:prstGeom>
              <a:noFill/>
              <a:ln w="222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 flipH="1">
            <a:off x="0" y="0"/>
            <a:ext cx="357188" cy="6858000"/>
          </a:xfrm>
          <a:prstGeom prst="rect">
            <a:avLst/>
          </a:prstGeom>
          <a:gradFill rotWithShape="0">
            <a:gsLst>
              <a:gs pos="0">
                <a:srgbClr val="FFC0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libri" pitchFamily="34" charset="0"/>
              <a:cs typeface="+mn-cs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571472" y="1214422"/>
            <a:ext cx="8215341" cy="500066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lang="ru-RU" sz="1800" b="1" i="1" baseline="0" dirty="0" smtClean="0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 smtClean="0"/>
              <a:t>Образец </a:t>
            </a:r>
          </a:p>
          <a:p>
            <a:pPr lvl="0"/>
            <a:r>
              <a:rPr lang="ru-RU" dirty="0" smtClean="0"/>
              <a:t>подзаголовка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6143668" cy="857256"/>
          </a:xfrm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l">
              <a:lnSpc>
                <a:spcPts val="3500"/>
              </a:lnSpc>
              <a:spcAft>
                <a:spcPts val="0"/>
              </a:spcAft>
              <a:defRPr sz="4000" b="1" i="1" baseline="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12"/>
          </p:nvPr>
        </p:nvSpPr>
        <p:spPr>
          <a:xfrm>
            <a:off x="571472" y="1928802"/>
            <a:ext cx="8215370" cy="4643470"/>
          </a:xfrm>
        </p:spPr>
        <p:txBody>
          <a:bodyPr/>
          <a:lstStyle>
            <a:lvl1pPr marL="0" indent="0">
              <a:buNone/>
              <a:defRPr sz="2000" b="1" i="1"/>
            </a:lvl1pPr>
            <a:lvl2pPr marL="0" indent="0">
              <a:buNone/>
              <a:defRPr sz="2000"/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заголовок и подзаголовок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 userDrawn="1"/>
        </p:nvGrpSpPr>
        <p:grpSpPr bwMode="auto">
          <a:xfrm>
            <a:off x="571500" y="214313"/>
            <a:ext cx="8186738" cy="827087"/>
            <a:chOff x="476" y="2341"/>
            <a:chExt cx="5157" cy="521"/>
          </a:xfrm>
        </p:grpSpPr>
        <p:pic>
          <p:nvPicPr>
            <p:cNvPr id="6" name="Picture 6" descr="niss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32" y="2341"/>
              <a:ext cx="1301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476" y="2840"/>
              <a:ext cx="5157" cy="22"/>
              <a:chOff x="467" y="624"/>
              <a:chExt cx="5044" cy="22"/>
            </a:xfrm>
          </p:grpSpPr>
          <p:sp>
            <p:nvSpPr>
              <p:cNvPr id="8" name="Line 8"/>
              <p:cNvSpPr>
                <a:spLocks noChangeShapeType="1"/>
              </p:cNvSpPr>
              <p:nvPr/>
            </p:nvSpPr>
            <p:spPr bwMode="auto">
              <a:xfrm>
                <a:off x="469" y="646"/>
                <a:ext cx="5042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9" name="Line 9"/>
              <p:cNvSpPr>
                <a:spLocks noChangeShapeType="1"/>
              </p:cNvSpPr>
              <p:nvPr/>
            </p:nvSpPr>
            <p:spPr bwMode="auto">
              <a:xfrm>
                <a:off x="467" y="624"/>
                <a:ext cx="5041" cy="0"/>
              </a:xfrm>
              <a:prstGeom prst="line">
                <a:avLst/>
              </a:prstGeom>
              <a:noFill/>
              <a:ln w="222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flipH="1">
            <a:off x="0" y="0"/>
            <a:ext cx="357188" cy="6858000"/>
          </a:xfrm>
          <a:prstGeom prst="rect">
            <a:avLst/>
          </a:prstGeom>
          <a:gradFill rotWithShape="0">
            <a:gsLst>
              <a:gs pos="0">
                <a:srgbClr val="FFC0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libri" pitchFamily="34" charset="0"/>
              <a:cs typeface="+mn-cs"/>
            </a:endParaRP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1"/>
          </p:nvPr>
        </p:nvSpPr>
        <p:spPr>
          <a:xfrm>
            <a:off x="571472" y="1928802"/>
            <a:ext cx="8215370" cy="4643470"/>
          </a:xfrm>
        </p:spPr>
        <p:txBody>
          <a:bodyPr/>
          <a:lstStyle>
            <a:lvl1pPr marL="0" indent="0">
              <a:buNone/>
              <a:defRPr sz="2000" b="1" i="1"/>
            </a:lvl1pPr>
            <a:lvl2pPr marL="0" indent="0">
              <a:buNone/>
              <a:defRPr sz="2000"/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6143668" cy="1000108"/>
          </a:xfrm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anchor="t">
            <a:normAutofit/>
          </a:bodyPr>
          <a:lstStyle>
            <a:lvl1pPr algn="l">
              <a:lnSpc>
                <a:spcPts val="2400"/>
              </a:lnSpc>
              <a:spcAft>
                <a:spcPts val="0"/>
              </a:spcAft>
              <a:defRPr sz="2400" b="1" i="1" baseline="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Текст 9"/>
          <p:cNvSpPr>
            <a:spLocks noGrp="1"/>
          </p:cNvSpPr>
          <p:nvPr>
            <p:ph type="body" sz="quarter" idx="12"/>
          </p:nvPr>
        </p:nvSpPr>
        <p:spPr>
          <a:xfrm>
            <a:off x="571472" y="1214422"/>
            <a:ext cx="8215341" cy="500066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lang="ru-RU" sz="1800" b="1" i="1" baseline="0" dirty="0" smtClean="0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 smtClean="0"/>
              <a:t>Образец </a:t>
            </a:r>
          </a:p>
          <a:p>
            <a:pPr lvl="0"/>
            <a:r>
              <a:rPr lang="ru-RU" dirty="0" smtClean="0"/>
              <a:t>подзаголовка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571500" y="214313"/>
            <a:ext cx="8186738" cy="827087"/>
            <a:chOff x="476" y="2341"/>
            <a:chExt cx="5157" cy="521"/>
          </a:xfrm>
        </p:grpSpPr>
        <p:pic>
          <p:nvPicPr>
            <p:cNvPr id="5" name="Picture 6" descr="niss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32" y="2341"/>
              <a:ext cx="1301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476" y="2840"/>
              <a:ext cx="5157" cy="22"/>
              <a:chOff x="467" y="624"/>
              <a:chExt cx="5044" cy="22"/>
            </a:xfrm>
          </p:grpSpPr>
          <p:sp>
            <p:nvSpPr>
              <p:cNvPr id="7" name="Line 8"/>
              <p:cNvSpPr>
                <a:spLocks noChangeShapeType="1"/>
              </p:cNvSpPr>
              <p:nvPr/>
            </p:nvSpPr>
            <p:spPr bwMode="auto">
              <a:xfrm>
                <a:off x="469" y="646"/>
                <a:ext cx="5042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" name="Line 9"/>
              <p:cNvSpPr>
                <a:spLocks noChangeShapeType="1"/>
              </p:cNvSpPr>
              <p:nvPr/>
            </p:nvSpPr>
            <p:spPr bwMode="auto">
              <a:xfrm>
                <a:off x="467" y="624"/>
                <a:ext cx="5041" cy="0"/>
              </a:xfrm>
              <a:prstGeom prst="line">
                <a:avLst/>
              </a:prstGeom>
              <a:noFill/>
              <a:ln w="222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9" name="Rectangle 10"/>
          <p:cNvSpPr>
            <a:spLocks noChangeArrowheads="1"/>
          </p:cNvSpPr>
          <p:nvPr userDrawn="1"/>
        </p:nvSpPr>
        <p:spPr bwMode="auto">
          <a:xfrm flipH="1">
            <a:off x="0" y="0"/>
            <a:ext cx="357188" cy="6858000"/>
          </a:xfrm>
          <a:prstGeom prst="rect">
            <a:avLst/>
          </a:prstGeom>
          <a:gradFill rotWithShape="0">
            <a:gsLst>
              <a:gs pos="0">
                <a:srgbClr val="FFC0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libri" pitchFamily="34" charset="0"/>
              <a:cs typeface="+mn-cs"/>
            </a:endParaRPr>
          </a:p>
        </p:txBody>
      </p:sp>
      <p:sp>
        <p:nvSpPr>
          <p:cNvPr id="10" name="Таблица 9"/>
          <p:cNvSpPr>
            <a:spLocks noGrp="1"/>
          </p:cNvSpPr>
          <p:nvPr>
            <p:ph type="tbl" sz="quarter" idx="10"/>
          </p:nvPr>
        </p:nvSpPr>
        <p:spPr>
          <a:xfrm>
            <a:off x="571472" y="1428736"/>
            <a:ext cx="8143903" cy="5072077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6143668" cy="857256"/>
          </a:xfrm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l">
              <a:lnSpc>
                <a:spcPts val="3500"/>
              </a:lnSpc>
              <a:spcAft>
                <a:spcPts val="0"/>
              </a:spcAft>
              <a:defRPr sz="4000" b="1" i="1" baseline="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заголовок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571500" y="214313"/>
            <a:ext cx="8186738" cy="827087"/>
            <a:chOff x="476" y="2341"/>
            <a:chExt cx="5157" cy="521"/>
          </a:xfrm>
        </p:grpSpPr>
        <p:pic>
          <p:nvPicPr>
            <p:cNvPr id="5" name="Picture 6" descr="niss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32" y="2341"/>
              <a:ext cx="1301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476" y="2840"/>
              <a:ext cx="5157" cy="22"/>
              <a:chOff x="467" y="624"/>
              <a:chExt cx="5044" cy="22"/>
            </a:xfrm>
          </p:grpSpPr>
          <p:sp>
            <p:nvSpPr>
              <p:cNvPr id="7" name="Line 8"/>
              <p:cNvSpPr>
                <a:spLocks noChangeShapeType="1"/>
              </p:cNvSpPr>
              <p:nvPr/>
            </p:nvSpPr>
            <p:spPr bwMode="auto">
              <a:xfrm>
                <a:off x="469" y="646"/>
                <a:ext cx="5042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" name="Line 9"/>
              <p:cNvSpPr>
                <a:spLocks noChangeShapeType="1"/>
              </p:cNvSpPr>
              <p:nvPr/>
            </p:nvSpPr>
            <p:spPr bwMode="auto">
              <a:xfrm>
                <a:off x="467" y="624"/>
                <a:ext cx="5041" cy="0"/>
              </a:xfrm>
              <a:prstGeom prst="line">
                <a:avLst/>
              </a:prstGeom>
              <a:noFill/>
              <a:ln w="222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9" name="Rectangle 10"/>
          <p:cNvSpPr>
            <a:spLocks noChangeArrowheads="1"/>
          </p:cNvSpPr>
          <p:nvPr userDrawn="1"/>
        </p:nvSpPr>
        <p:spPr bwMode="auto">
          <a:xfrm flipH="1">
            <a:off x="0" y="0"/>
            <a:ext cx="357188" cy="6858000"/>
          </a:xfrm>
          <a:prstGeom prst="rect">
            <a:avLst/>
          </a:prstGeom>
          <a:gradFill rotWithShape="0">
            <a:gsLst>
              <a:gs pos="0">
                <a:srgbClr val="FFC0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libri" pitchFamily="34" charset="0"/>
              <a:cs typeface="+mn-cs"/>
            </a:endParaRPr>
          </a:p>
        </p:txBody>
      </p:sp>
      <p:sp>
        <p:nvSpPr>
          <p:cNvPr id="12" name="Таблица 9"/>
          <p:cNvSpPr>
            <a:spLocks noGrp="1"/>
          </p:cNvSpPr>
          <p:nvPr>
            <p:ph type="tbl" sz="quarter" idx="10"/>
          </p:nvPr>
        </p:nvSpPr>
        <p:spPr>
          <a:xfrm>
            <a:off x="571472" y="1428736"/>
            <a:ext cx="8143903" cy="5072077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6143668" cy="1000108"/>
          </a:xfrm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anchor="t">
            <a:normAutofit/>
          </a:bodyPr>
          <a:lstStyle>
            <a:lvl1pPr algn="l">
              <a:lnSpc>
                <a:spcPts val="2400"/>
              </a:lnSpc>
              <a:spcAft>
                <a:spcPts val="0"/>
              </a:spcAft>
              <a:defRPr sz="2400" b="1" i="1" baseline="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 userDrawn="1"/>
        </p:nvGrpSpPr>
        <p:grpSpPr bwMode="auto">
          <a:xfrm>
            <a:off x="571500" y="214313"/>
            <a:ext cx="8186738" cy="827087"/>
            <a:chOff x="476" y="2341"/>
            <a:chExt cx="5157" cy="521"/>
          </a:xfrm>
        </p:grpSpPr>
        <p:pic>
          <p:nvPicPr>
            <p:cNvPr id="7" name="Picture 6" descr="niss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32" y="2341"/>
              <a:ext cx="1301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476" y="2840"/>
              <a:ext cx="5157" cy="22"/>
              <a:chOff x="467" y="624"/>
              <a:chExt cx="5044" cy="22"/>
            </a:xfrm>
          </p:grpSpPr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>
                <a:off x="469" y="646"/>
                <a:ext cx="5042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>
                <a:off x="467" y="624"/>
                <a:ext cx="5041" cy="0"/>
              </a:xfrm>
              <a:prstGeom prst="line">
                <a:avLst/>
              </a:prstGeom>
              <a:noFill/>
              <a:ln w="222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 flipH="1">
            <a:off x="0" y="0"/>
            <a:ext cx="357188" cy="6858000"/>
          </a:xfrm>
          <a:prstGeom prst="rect">
            <a:avLst/>
          </a:prstGeom>
          <a:gradFill rotWithShape="0">
            <a:gsLst>
              <a:gs pos="0">
                <a:srgbClr val="FFC0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libri" pitchFamily="34" charset="0"/>
              <a:cs typeface="+mn-cs"/>
            </a:endParaRPr>
          </a:p>
        </p:txBody>
      </p:sp>
      <p:sp>
        <p:nvSpPr>
          <p:cNvPr id="6" name="Текст 9"/>
          <p:cNvSpPr>
            <a:spLocks noGrp="1"/>
          </p:cNvSpPr>
          <p:nvPr>
            <p:ph type="body" sz="quarter" idx="11"/>
          </p:nvPr>
        </p:nvSpPr>
        <p:spPr>
          <a:xfrm>
            <a:off x="571472" y="1214422"/>
            <a:ext cx="8215341" cy="500066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lang="ru-RU" sz="1800" b="1" i="1" baseline="0" dirty="0" smtClean="0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 smtClean="0"/>
              <a:t>Образец </a:t>
            </a:r>
          </a:p>
          <a:p>
            <a:pPr lvl="0"/>
            <a:r>
              <a:rPr lang="ru-RU" dirty="0" smtClean="0"/>
              <a:t>подзаголовка</a:t>
            </a:r>
          </a:p>
        </p:txBody>
      </p:sp>
      <p:sp>
        <p:nvSpPr>
          <p:cNvPr id="13" name="Таблица 9"/>
          <p:cNvSpPr>
            <a:spLocks noGrp="1"/>
          </p:cNvSpPr>
          <p:nvPr>
            <p:ph type="tbl" sz="quarter" idx="10"/>
          </p:nvPr>
        </p:nvSpPr>
        <p:spPr>
          <a:xfrm>
            <a:off x="571472" y="1785926"/>
            <a:ext cx="8143903" cy="4714887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6143668" cy="1000108"/>
          </a:xfrm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anchor="t">
            <a:normAutofit/>
          </a:bodyPr>
          <a:lstStyle>
            <a:lvl1pPr algn="l">
              <a:lnSpc>
                <a:spcPts val="2400"/>
              </a:lnSpc>
              <a:spcAft>
                <a:spcPts val="0"/>
              </a:spcAft>
              <a:defRPr sz="2400" b="1" i="1" baseline="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571500" y="214313"/>
            <a:ext cx="8186738" cy="827087"/>
            <a:chOff x="476" y="2341"/>
            <a:chExt cx="5157" cy="521"/>
          </a:xfrm>
        </p:grpSpPr>
        <p:pic>
          <p:nvPicPr>
            <p:cNvPr id="5" name="Picture 6" descr="niss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32" y="2341"/>
              <a:ext cx="1301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476" y="2840"/>
              <a:ext cx="5157" cy="22"/>
              <a:chOff x="467" y="624"/>
              <a:chExt cx="5044" cy="22"/>
            </a:xfrm>
          </p:grpSpPr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>
                <a:off x="469" y="646"/>
                <a:ext cx="5042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>
                <a:off x="467" y="624"/>
                <a:ext cx="5041" cy="0"/>
              </a:xfrm>
              <a:prstGeom prst="line">
                <a:avLst/>
              </a:prstGeom>
              <a:noFill/>
              <a:ln w="222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 flipH="1">
            <a:off x="0" y="0"/>
            <a:ext cx="357188" cy="6858000"/>
          </a:xfrm>
          <a:prstGeom prst="rect">
            <a:avLst/>
          </a:prstGeom>
          <a:gradFill rotWithShape="0">
            <a:gsLst>
              <a:gs pos="0">
                <a:srgbClr val="FFC0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libri" pitchFamily="34" charset="0"/>
              <a:cs typeface="+mn-cs"/>
            </a:endParaRP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0"/>
          </p:nvPr>
        </p:nvSpPr>
        <p:spPr>
          <a:xfrm>
            <a:off x="571472" y="1428736"/>
            <a:ext cx="8215370" cy="5143536"/>
          </a:xfrm>
        </p:spPr>
        <p:txBody>
          <a:bodyPr/>
          <a:lstStyle>
            <a:lvl1pPr marL="0" indent="0">
              <a:buNone/>
              <a:defRPr sz="2000" b="1" i="1"/>
            </a:lvl1pPr>
            <a:lvl2pPr marL="0" indent="0">
              <a:buNone/>
              <a:defRPr sz="2000"/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6143668" cy="1000108"/>
          </a:xfrm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anchor="t">
            <a:normAutofit/>
          </a:bodyPr>
          <a:lstStyle>
            <a:lvl1pPr algn="l">
              <a:lnSpc>
                <a:spcPts val="2400"/>
              </a:lnSpc>
              <a:spcAft>
                <a:spcPts val="0"/>
              </a:spcAft>
              <a:defRPr sz="2400" b="1" i="1" baseline="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0551FB-C828-43AA-A491-C5A2F5961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1.jpeg"/><Relationship Id="rId10" Type="http://schemas.openxmlformats.org/officeDocument/2006/relationships/hyperlink" Target="http://regulation.gov.ru/" TargetMode="External"/><Relationship Id="rId4" Type="http://schemas.openxmlformats.org/officeDocument/2006/relationships/audio" Target="../media/audio2.wav"/><Relationship Id="rId9" Type="http://schemas.openxmlformats.org/officeDocument/2006/relationships/image" Target="../media/image7.jpeg"/><Relationship Id="rId14" Type="http://schemas.openxmlformats.org/officeDocument/2006/relationships/hyperlink" Target="http://www.nisse.ru/work/projects/monitorings/regulation-gov-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220072" y="2708920"/>
            <a:ext cx="1656184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quare721 Cn BT" panose="020B0406020202050204" pitchFamily="34" charset="0"/>
              </a:rPr>
              <a:t>IA </a:t>
            </a:r>
            <a:r>
              <a:rPr lang="en-US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quare721 Cn BT" panose="020B0406020202050204" pitchFamily="34" charset="0"/>
              </a:rPr>
              <a:t>Report Preparation</a:t>
            </a:r>
            <a:endParaRPr lang="ru-RU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Square721 Cn BT" panose="020B040602020205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0272" y="2060848"/>
            <a:ext cx="2016224" cy="127694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9FF33"/>
                </a:solidFill>
                <a:latin typeface="Square721 Cn BT" panose="020B0406020202050204" pitchFamily="34" charset="0"/>
              </a:rPr>
              <a:t>Level </a:t>
            </a:r>
            <a:r>
              <a:rPr lang="en-US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9FF33"/>
                </a:solidFill>
                <a:latin typeface="Square721 Cn BT" panose="020B0406020202050204" pitchFamily="34" charset="0"/>
              </a:rPr>
              <a:t>2.</a:t>
            </a:r>
            <a:endParaRPr lang="en-US" sz="1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99FF33"/>
              </a:solidFill>
              <a:latin typeface="Square721 Cn BT" panose="020B040602020205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quare721 Cn BT" panose="020B0406020202050204" pitchFamily="34" charset="0"/>
              </a:rPr>
              <a:t>  </a:t>
            </a:r>
            <a:r>
              <a:rPr lang="en-US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quare721 Cn BT" panose="020B0406020202050204" pitchFamily="34" charset="0"/>
              </a:rPr>
              <a:t>“</a:t>
            </a:r>
            <a:r>
              <a:rPr lang="en-US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quare721 Cn BT" panose="020B0406020202050204" pitchFamily="34" charset="0"/>
              </a:rPr>
              <a:t>D</a:t>
            </a:r>
            <a:r>
              <a:rPr lang="fr-FR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quare721 Cn BT" panose="020B0406020202050204" pitchFamily="34" charset="0"/>
              </a:rPr>
              <a:t>raft </a:t>
            </a:r>
            <a:r>
              <a:rPr lang="en-US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quare721 Cn BT" panose="020B0406020202050204" pitchFamily="34" charset="0"/>
              </a:rPr>
              <a:t>Act</a:t>
            </a:r>
            <a:endParaRPr lang="ru-RU" sz="16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Square721 Cn BT" panose="020B040602020205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quare721 Cn BT" panose="020B0406020202050204" pitchFamily="34" charset="0"/>
              </a:rPr>
              <a:t>         </a:t>
            </a:r>
            <a:r>
              <a:rPr lang="en-US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quare721 Cn BT" panose="020B0406020202050204" pitchFamily="34" charset="0"/>
              </a:rPr>
              <a:t>&amp;</a:t>
            </a:r>
            <a:endParaRPr lang="ru-RU" sz="16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Square721 Cn BT" panose="020B040602020205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quare721 Cn BT" panose="020B0406020202050204" pitchFamily="34" charset="0"/>
              </a:rPr>
              <a:t>    </a:t>
            </a:r>
            <a:r>
              <a:rPr lang="en-US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quare721 Cn BT" panose="020B0406020202050204" pitchFamily="34" charset="0"/>
              </a:rPr>
              <a:t>IA Report”</a:t>
            </a:r>
            <a:endParaRPr lang="ru-RU" sz="1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Square721 Cn BT" panose="020B040602020205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20072" y="2060848"/>
            <a:ext cx="1656184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quare721 Cn BT" panose="020B0406020202050204" pitchFamily="34" charset="0"/>
              </a:rPr>
              <a:t>D</a:t>
            </a:r>
            <a:r>
              <a:rPr lang="fr-FR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quare721 Cn BT" panose="020B0406020202050204" pitchFamily="34" charset="0"/>
              </a:rPr>
              <a:t>raft </a:t>
            </a:r>
            <a:r>
              <a:rPr lang="en-US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quare721 Cn BT" panose="020B0406020202050204" pitchFamily="34" charset="0"/>
              </a:rPr>
              <a:t>Act Preparation</a:t>
            </a:r>
            <a:endParaRPr lang="ru-RU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Square721 Cn BT" panose="020B040602020205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04248" y="3501008"/>
            <a:ext cx="2159732" cy="1440160"/>
          </a:xfrm>
          <a:prstGeom prst="wedgeRoundRectCallout">
            <a:avLst>
              <a:gd name="adj1" fmla="val -153921"/>
              <a:gd name="adj2" fmla="val -75439"/>
              <a:gd name="adj3" fmla="val 16667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indent="0" algn="ctr">
              <a:spcAft>
                <a:spcPts val="600"/>
              </a:spcAft>
              <a:buFont typeface="Wingdings" panose="05000000000000000000" pitchFamily="2" charset="2"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6804248" y="3501008"/>
            <a:ext cx="2159732" cy="1440160"/>
          </a:xfrm>
          <a:prstGeom prst="wedgeRoundRectCallout">
            <a:avLst>
              <a:gd name="adj1" fmla="val -62893"/>
              <a:gd name="adj2" fmla="val -185317"/>
              <a:gd name="adj3" fmla="val 16667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defRPr sz="14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marL="0" indent="0" algn="ctr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9512" y="3501008"/>
            <a:ext cx="3096344" cy="158417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 txBox="1">
            <a:spLocks noChangeArrowheads="1"/>
          </p:cNvSpPr>
          <p:nvPr/>
        </p:nvSpPr>
        <p:spPr bwMode="gray">
          <a:xfrm>
            <a:off x="7394575" y="346075"/>
            <a:ext cx="1285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000" b="1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15616" y="0"/>
            <a:ext cx="8028384" cy="404664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>
            <a:lvl1pPr indent="355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indent="0" algn="ctr">
              <a:tabLst>
                <a:tab pos="6816725" algn="l"/>
              </a:tabLst>
            </a:pPr>
            <a:r>
              <a:rPr lang="en-US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9FF33"/>
                </a:solidFill>
                <a:latin typeface="Square721 Cn BT" panose="020B0406020202050204" pitchFamily="34" charset="0"/>
                <a:cs typeface="+mn-cs"/>
              </a:rPr>
              <a:t>Crazy Town </a:t>
            </a:r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9FF33"/>
                </a:solidFill>
                <a:latin typeface="Square721 Cn BT" panose="020B0406020202050204" pitchFamily="34" charset="0"/>
                <a:cs typeface="+mn-cs"/>
              </a:rPr>
              <a:t>RIA – </a:t>
            </a:r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quare721 Cn BT" panose="020B0406020202050204" pitchFamily="34" charset="0"/>
                <a:cs typeface="+mn-cs"/>
              </a:rPr>
              <a:t>Guide</a:t>
            </a:r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Square721 Cn BT" panose="020B0406020202050204" pitchFamily="34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692696"/>
            <a:ext cx="1872208" cy="10045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9FF33"/>
                </a:solidFill>
                <a:latin typeface="Square721 Cn BT" panose="020B0406020202050204" pitchFamily="34" charset="0"/>
              </a:rPr>
              <a:t>Level 1.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quare721 Cn BT" panose="020B0406020202050204" pitchFamily="34" charset="0"/>
              </a:rPr>
              <a:t>“Battle </a:t>
            </a:r>
            <a:br>
              <a:rPr lang="en-US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quare721 Cn BT" panose="020B0406020202050204" pitchFamily="34" charset="0"/>
              </a:rPr>
            </a:br>
            <a:r>
              <a:rPr lang="en-US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quare721 Cn BT" panose="020B0406020202050204" pitchFamily="34" charset="0"/>
              </a:rPr>
              <a:t>notification”</a:t>
            </a:r>
            <a:endParaRPr lang="ru-RU" sz="1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Square721 Cn BT" panose="020B040602020205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5445224"/>
            <a:ext cx="2376264" cy="10045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9FF33"/>
                </a:solidFill>
                <a:latin typeface="Square721 Cn BT" panose="020B0406020202050204" pitchFamily="34" charset="0"/>
              </a:rPr>
              <a:t>Level </a:t>
            </a:r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9FF33"/>
                </a:solidFill>
                <a:latin typeface="Square721 Cn BT" panose="020B0406020202050204" pitchFamily="34" charset="0"/>
              </a:rPr>
              <a:t>3</a:t>
            </a:r>
            <a:r>
              <a:rPr lang="en-US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9FF33"/>
                </a:solidFill>
                <a:latin typeface="Square721 Cn BT" panose="020B0406020202050204" pitchFamily="34" charset="0"/>
              </a:rPr>
              <a:t>.</a:t>
            </a:r>
            <a:endParaRPr lang="en-US" sz="1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99FF33"/>
              </a:solidFill>
              <a:latin typeface="Square721 Cn BT" panose="020B040602020205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quare721 Cn BT" panose="020B0406020202050204" pitchFamily="34" charset="0"/>
              </a:rPr>
              <a:t>“Final</a:t>
            </a:r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quare721 Cn BT" panose="020B0406020202050204" pitchFamily="34" charset="0"/>
              </a:rPr>
              <a:t/>
            </a:r>
            <a:b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quare721 Cn BT" panose="020B0406020202050204" pitchFamily="34" charset="0"/>
              </a:rPr>
            </a:br>
            <a:r>
              <a:rPr lang="en-US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quare721 Cn BT" panose="020B0406020202050204" pitchFamily="34" charset="0"/>
              </a:rPr>
              <a:t>ZORV Battle”</a:t>
            </a:r>
            <a:endParaRPr lang="ru-RU" sz="1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Square721 Cn BT" panose="020B040602020205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692696"/>
            <a:ext cx="2088232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quare721 Cn BT" panose="020B0406020202050204" pitchFamily="34" charset="0"/>
              </a:rPr>
              <a:t>Notification  Preparation &amp; Publication </a:t>
            </a:r>
            <a:r>
              <a:rPr lang="en-US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quare721 Cn BT" panose="020B0406020202050204" pitchFamily="34" charset="0"/>
              </a:rPr>
              <a:t>on the </a:t>
            </a:r>
            <a:r>
              <a:rPr lang="en-US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quare721 Cn BT" panose="020B0406020202050204" pitchFamily="34" charset="0"/>
              </a:rPr>
              <a:t>Official Website</a:t>
            </a:r>
            <a:endParaRPr lang="ru-RU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Square721 Cn BT" panose="020B040602020205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427984" y="836712"/>
            <a:ext cx="360040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7164288" y="692696"/>
            <a:ext cx="1656184" cy="86409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quare721 Cn BT" panose="020B0406020202050204" pitchFamily="34" charset="0"/>
              </a:rPr>
              <a:t>Summary </a:t>
            </a:r>
            <a:r>
              <a:rPr lang="en-US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quare721 Cn BT" panose="020B0406020202050204" pitchFamily="34" charset="0"/>
              </a:rPr>
              <a:t>of the </a:t>
            </a:r>
            <a:r>
              <a:rPr lang="en-US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quare721 Cn BT" panose="020B0406020202050204" pitchFamily="34" charset="0"/>
              </a:rPr>
              <a:t>Survivors Proposals</a:t>
            </a:r>
            <a:endParaRPr lang="ru-RU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Square721 Cn BT" panose="020B040602020205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60032" y="692696"/>
            <a:ext cx="1800200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fr-FR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9FF33"/>
                </a:solidFill>
                <a:latin typeface="Square721 Cn BT" panose="020B0406020202050204" pitchFamily="34" charset="0"/>
              </a:rPr>
              <a:t>PUBLIC</a:t>
            </a:r>
            <a:r>
              <a:rPr lang="fr-FR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quare721 Cn BT" panose="020B0406020202050204" pitchFamily="34" charset="0"/>
              </a:rPr>
              <a:t/>
            </a:r>
            <a:br>
              <a:rPr lang="fr-FR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quare721 Cn BT" panose="020B0406020202050204" pitchFamily="34" charset="0"/>
              </a:rPr>
            </a:br>
            <a:r>
              <a:rPr lang="fr-FR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quare721 Cn BT" panose="020B0406020202050204" pitchFamily="34" charset="0"/>
              </a:rPr>
              <a:t>CONSULTATIONS</a:t>
            </a:r>
          </a:p>
          <a:p>
            <a:pPr marL="0" indent="0" algn="ctr">
              <a:buNone/>
            </a:pPr>
            <a:r>
              <a:rPr lang="en-US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quare721 Cn BT" panose="020B0406020202050204" pitchFamily="34" charset="0"/>
              </a:rPr>
              <a:t>o</a:t>
            </a:r>
            <a:r>
              <a:rPr lang="fr-FR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quare721 Cn BT" panose="020B0406020202050204" pitchFamily="34" charset="0"/>
              </a:rPr>
              <a:t>n Act Preparation </a:t>
            </a:r>
            <a:r>
              <a:rPr lang="en-US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quare721 Cn BT" panose="020B0406020202050204" pitchFamily="34" charset="0"/>
              </a:rPr>
              <a:t>Notification </a:t>
            </a:r>
            <a:endParaRPr lang="ru-RU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0800000">
            <a:off x="4788024" y="2420888"/>
            <a:ext cx="360040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915816" y="2204864"/>
            <a:ext cx="1800200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fr-FR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9FF33"/>
                </a:solidFill>
                <a:latin typeface="Square721 Cn BT" panose="020B0406020202050204" pitchFamily="34" charset="0"/>
              </a:rPr>
              <a:t>PUBLIC</a:t>
            </a:r>
            <a:r>
              <a:rPr lang="fr-FR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quare721 Cn BT" panose="020B0406020202050204" pitchFamily="34" charset="0"/>
              </a:rPr>
              <a:t/>
            </a:r>
            <a:br>
              <a:rPr lang="fr-FR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quare721 Cn BT" panose="020B0406020202050204" pitchFamily="34" charset="0"/>
              </a:rPr>
            </a:br>
            <a:r>
              <a:rPr lang="fr-FR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quare721 Cn BT" panose="020B0406020202050204" pitchFamily="34" charset="0"/>
              </a:rPr>
              <a:t>CONSULTATIONS</a:t>
            </a:r>
          </a:p>
          <a:p>
            <a:pPr marL="0" indent="0" algn="ctr">
              <a:buNone/>
            </a:pP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quare721 Cn BT" panose="020B0406020202050204" pitchFamily="34" charset="0"/>
              </a:rPr>
              <a:t>о</a:t>
            </a:r>
            <a:r>
              <a:rPr lang="fr-FR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quare721 Cn BT" panose="020B0406020202050204" pitchFamily="34" charset="0"/>
              </a:rPr>
              <a:t>n draft text</a:t>
            </a:r>
            <a:endParaRPr lang="ru-RU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9" name="Блок-схема: документ 18"/>
          <p:cNvSpPr/>
          <p:nvPr/>
        </p:nvSpPr>
        <p:spPr>
          <a:xfrm>
            <a:off x="467544" y="4293096"/>
            <a:ext cx="1728192" cy="792088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quare721 Cn BT" panose="020B0406020202050204" pitchFamily="34" charset="0"/>
              </a:rPr>
              <a:t>Final Summary </a:t>
            </a:r>
            <a:r>
              <a:rPr lang="en-US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quare721 Cn BT" panose="020B0406020202050204" pitchFamily="34" charset="0"/>
              </a:rPr>
              <a:t>of the Survivors Proposals</a:t>
            </a:r>
            <a:endParaRPr lang="ru-RU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Square721 Cn BT" panose="020B0406020202050204" pitchFamily="34" charset="0"/>
            </a:endParaRPr>
          </a:p>
        </p:txBody>
      </p:sp>
      <p:sp>
        <p:nvSpPr>
          <p:cNvPr id="20" name="Блок-схема: документ 19"/>
          <p:cNvSpPr/>
          <p:nvPr/>
        </p:nvSpPr>
        <p:spPr>
          <a:xfrm>
            <a:off x="1691680" y="3573016"/>
            <a:ext cx="1296144" cy="674494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quare721 Cn BT" panose="020B0406020202050204" pitchFamily="34" charset="0"/>
              </a:rPr>
              <a:t>Chopped IA Report - Final</a:t>
            </a:r>
            <a:endParaRPr lang="ru-RU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Square721 Cn BT" panose="020B040602020205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3568" y="2204864"/>
            <a:ext cx="1800200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quare721 Cn BT" panose="020B0406020202050204" pitchFamily="34" charset="0"/>
              </a:rPr>
              <a:t>D</a:t>
            </a:r>
            <a:r>
              <a:rPr lang="fr-FR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quare721 Cn BT" panose="020B0406020202050204" pitchFamily="34" charset="0"/>
              </a:rPr>
              <a:t>raft </a:t>
            </a:r>
            <a:r>
              <a:rPr lang="en-US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quare721 Cn BT" panose="020B0406020202050204" pitchFamily="34" charset="0"/>
              </a:rPr>
              <a:t>Act &amp; IA </a:t>
            </a:r>
            <a:r>
              <a:rPr lang="en-US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quare721 Cn BT" panose="020B0406020202050204" pitchFamily="34" charset="0"/>
              </a:rPr>
              <a:t>Report</a:t>
            </a:r>
            <a:br>
              <a:rPr lang="en-US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quare721 Cn BT" panose="020B0406020202050204" pitchFamily="34" charset="0"/>
              </a:rPr>
            </a:br>
            <a:r>
              <a:rPr lang="en-US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quare721 Cn BT" panose="020B0406020202050204" pitchFamily="34" charset="0"/>
              </a:rPr>
              <a:t>Final Cooking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2" name="Блок-схема: документ 21"/>
          <p:cNvSpPr/>
          <p:nvPr/>
        </p:nvSpPr>
        <p:spPr>
          <a:xfrm>
            <a:off x="251520" y="3573016"/>
            <a:ext cx="1368152" cy="720080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quare721 Cn BT" panose="020B0406020202050204" pitchFamily="34" charset="0"/>
              </a:rPr>
              <a:t>Chopped</a:t>
            </a: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quare721 Cn BT" panose="020B0406020202050204" pitchFamily="34" charset="0"/>
              </a:rPr>
              <a:t> </a:t>
            </a:r>
            <a:r>
              <a:rPr lang="en-US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quare721 Cn BT" panose="020B0406020202050204" pitchFamily="34" charset="0"/>
              </a:rPr>
              <a:t>D</a:t>
            </a:r>
            <a:r>
              <a:rPr lang="fr-FR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quare721 Cn BT" panose="020B0406020202050204" pitchFamily="34" charset="0"/>
              </a:rPr>
              <a:t>raft </a:t>
            </a:r>
            <a:r>
              <a:rPr lang="en-US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quare721 Cn BT" panose="020B0406020202050204" pitchFamily="34" charset="0"/>
              </a:rPr>
              <a:t>Act - Final</a:t>
            </a:r>
            <a:endParaRPr lang="ru-RU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Square721 Cn BT" panose="020B0406020202050204" pitchFamily="34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2555776" y="2440311"/>
            <a:ext cx="288032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7802648" y="1566504"/>
            <a:ext cx="360040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6732240" y="836712"/>
            <a:ext cx="360040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5400000">
            <a:off x="1465502" y="3026530"/>
            <a:ext cx="255756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1485368" y="5022888"/>
            <a:ext cx="216024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771800" y="5301208"/>
            <a:ext cx="1800200" cy="864096"/>
          </a:xfrm>
          <a:prstGeom prst="rect">
            <a:avLst/>
          </a:prstGeom>
          <a:solidFill>
            <a:srgbClr val="DEE9C9"/>
          </a:solidFill>
          <a:ln w="9525"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Square721 Cn BT" panose="020B0406020202050204" pitchFamily="34" charset="0"/>
              </a:rPr>
              <a:t>More! – More! </a:t>
            </a:r>
          </a:p>
          <a:p>
            <a:pPr algn="ctr"/>
            <a:r>
              <a:rPr lang="fr-FR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quare721 Cn BT" panose="020B0406020202050204" pitchFamily="34" charset="0"/>
              </a:rPr>
              <a:t>CONSULTATIONS</a:t>
            </a:r>
            <a:endParaRPr lang="ru-RU" sz="1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Square721 Cn BT" panose="020B040602020205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76056" y="5301208"/>
            <a:ext cx="1728192" cy="864096"/>
          </a:xfrm>
          <a:prstGeom prst="rect">
            <a:avLst/>
          </a:prstGeom>
          <a:solidFill>
            <a:srgbClr val="DEE9C9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quare721 Cn BT" panose="020B0406020202050204" pitchFamily="34" charset="0"/>
              </a:rPr>
              <a:t>ZORV Preparation</a:t>
            </a:r>
            <a:endParaRPr lang="ru-RU" sz="1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Square721 Cn BT" panose="020B0406020202050204" pitchFamily="34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4644008" y="5517232"/>
            <a:ext cx="360040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308304" y="5301207"/>
            <a:ext cx="1800200" cy="720081"/>
          </a:xfrm>
          <a:prstGeom prst="rect">
            <a:avLst/>
          </a:prstGeom>
          <a:solidFill>
            <a:srgbClr val="DEE9C9"/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quare721 Cn BT" panose="020B0406020202050204" pitchFamily="34" charset="0"/>
              </a:rPr>
              <a:t>AfterZORVing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Square721 Cn BT" panose="020B0406020202050204" pitchFamily="34" charset="0"/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6876256" y="5536656"/>
            <a:ext cx="360040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648552" y="4865712"/>
            <a:ext cx="3240360" cy="50405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9FF33"/>
                </a:solidFill>
                <a:latin typeface="Square721 Cn BT" panose="020B0406020202050204" pitchFamily="34" charset="0"/>
              </a:rPr>
              <a:t>EMPOWERED BODY</a:t>
            </a:r>
            <a:endParaRPr lang="ru-RU" sz="1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99FF33"/>
              </a:solidFill>
              <a:latin typeface="Square721 Cn BT" panose="020B040602020205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11760" y="1628800"/>
            <a:ext cx="3816424" cy="50405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quare721 Cn BT" panose="020B0406020202050204" pitchFamily="34" charset="0"/>
              </a:rPr>
              <a:t>TOMB &amp; DRAFTS DEVELOPER</a:t>
            </a:r>
            <a:endParaRPr lang="ru-RU" sz="1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Square721 Cn BT" panose="020B0406020202050204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2771800" y="2060848"/>
            <a:ext cx="2016224" cy="1260140"/>
          </a:xfrm>
          <a:prstGeom prst="ellipse">
            <a:avLst/>
          </a:prstGeom>
          <a:noFill/>
          <a:ln w="19050">
            <a:solidFill>
              <a:schemeClr val="tx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699792" y="5157192"/>
            <a:ext cx="1908213" cy="1152128"/>
          </a:xfrm>
          <a:prstGeom prst="ellipse">
            <a:avLst/>
          </a:prstGeom>
          <a:noFill/>
          <a:ln w="19050">
            <a:solidFill>
              <a:schemeClr val="tx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716016" y="548680"/>
            <a:ext cx="2016224" cy="1224136"/>
          </a:xfrm>
          <a:prstGeom prst="ellipse">
            <a:avLst/>
          </a:prstGeom>
          <a:noFill/>
          <a:ln w="19050">
            <a:solidFill>
              <a:schemeClr val="tx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6804756" y="3501008"/>
            <a:ext cx="2159732" cy="1440160"/>
          </a:xfrm>
          <a:prstGeom prst="wedgeRoundRectCallout">
            <a:avLst>
              <a:gd name="adj1" fmla="val -184616"/>
              <a:gd name="adj2" fmla="val 64422"/>
              <a:gd name="adj3" fmla="val 16667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indent="0" algn="ctr">
              <a:spcAft>
                <a:spcPts val="600"/>
              </a:spcAft>
              <a:buFont typeface="Wingdings" panose="05000000000000000000" pitchFamily="2" charset="2"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37012"/>
            <a:ext cx="73448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96336" y="4057908"/>
            <a:ext cx="144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9FF33"/>
                </a:solidFill>
                <a:latin typeface="Square721 Cn BT" panose="020B0406020202050204" pitchFamily="34" charset="0"/>
              </a:rPr>
              <a:t>PUBLIC</a:t>
            </a:r>
            <a:r>
              <a:rPr lang="fr-FR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quare721 Cn BT" panose="020B0406020202050204" pitchFamily="34" charset="0"/>
              </a:rPr>
              <a:t/>
            </a:r>
            <a:br>
              <a:rPr lang="fr-FR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quare721 Cn BT" panose="020B0406020202050204" pitchFamily="34" charset="0"/>
              </a:rPr>
            </a:br>
            <a:r>
              <a:rPr lang="fr-FR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quare721 Cn BT" panose="020B0406020202050204" pitchFamily="34" charset="0"/>
              </a:rPr>
              <a:t>CONSULTATIONS</a:t>
            </a:r>
            <a:endParaRPr lang="ru-RU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4036" name="Picture 4" descr="http://www.ukrmart.com.ua/259-934-thickbox/igrushka-rastenija-protiv-zombi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867487" y="1132199"/>
            <a:ext cx="496601" cy="49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 descr="http://iphoneinfo.ru/wp-content/downico/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7931" y="1098608"/>
            <a:ext cx="445471" cy="44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http://www.ukrmart.com.ua/259-934-thickbox/igrushka-rastenija-protiv-zombi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5816" y="2676643"/>
            <a:ext cx="496601" cy="49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040" name="Picture 8" descr="http://dreamworlds.ru/uploads/posts/2012-03/1332661081_zombies_and_bananas__d_by_cassiopeian_mist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9F7F8"/>
              </a:clrFrom>
              <a:clrTo>
                <a:srgbClr val="F9F7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104"/>
          <a:stretch/>
        </p:blipFill>
        <p:spPr bwMode="auto">
          <a:xfrm>
            <a:off x="2169922" y="4166403"/>
            <a:ext cx="994194" cy="8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042" name="Picture 10" descr="http://www.hardnsoft.ru/images/News/Soft/00422_00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5133" y="5949280"/>
            <a:ext cx="619275" cy="6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044" name="Picture 12" descr="http://androidmega.ru/uploads/posts/2013-01/1357303928_2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1082486" cy="6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insidesocialgames.com/wp-content/uploads/2010/07/Plants-vs-Zombies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5" t="2158" r="3357" b="2942"/>
          <a:stretch/>
        </p:blipFill>
        <p:spPr bwMode="auto">
          <a:xfrm>
            <a:off x="1694972" y="5661248"/>
            <a:ext cx="792088" cy="76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ic.pics.livejournal.com/mpakopuc/13709730/62817/62817_64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078889"/>
            <a:ext cx="792088" cy="113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106" name="Picture 2" descr="http://nisse.ru/netcat_files/185/149/h_47a2fa89ad9ecd41e85ea5f3a42781cd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 l="6351" t="9166" r="4528" b="22049"/>
          <a:stretch>
            <a:fillRect/>
          </a:stretch>
        </p:blipFill>
        <p:spPr bwMode="auto">
          <a:xfrm>
            <a:off x="8388425" y="6473809"/>
            <a:ext cx="755576" cy="3841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woog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roan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5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0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3500"/>
                            </p:stCondLst>
                            <p:childTnLst>
                              <p:par>
                                <p:cTn id="1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45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4500"/>
                            </p:stCondLst>
                            <p:childTnLst>
                              <p:par>
                                <p:cTn id="1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15" grpId="0" animBg="1"/>
      <p:bldP spid="44" grpId="0" animBg="1"/>
      <p:bldP spid="45" grpId="0" animBg="1"/>
      <p:bldP spid="30" grpId="0" animBg="1"/>
      <p:bldP spid="7" grpId="0" animBg="1"/>
      <p:bldP spid="11" grpId="0" animBg="1"/>
      <p:bldP spid="8" grpId="0" animBg="1"/>
      <p:bldP spid="9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/>
      <p:bldP spid="35" grpId="0"/>
      <p:bldP spid="36" grpId="0" animBg="1"/>
      <p:bldP spid="37" grpId="0" animBg="1"/>
      <p:bldP spid="38" grpId="0" animBg="1"/>
      <p:bldP spid="42" grpId="0" animBg="1"/>
      <p:bldP spid="2" grpId="0"/>
    </p:bldLst>
  </p:timing>
</p:sld>
</file>

<file path=ppt/theme/theme1.xml><?xml version="1.0" encoding="utf-8"?>
<a:theme xmlns:a="http://schemas.openxmlformats.org/drawingml/2006/main" name="нисип_шаблон">
  <a:themeElements>
    <a:clrScheme name="НИСИПП">
      <a:dk1>
        <a:sysClr val="windowText" lastClr="000000"/>
      </a:dk1>
      <a:lt1>
        <a:sysClr val="window" lastClr="FFFFFF"/>
      </a:lt1>
      <a:dk2>
        <a:srgbClr val="548DD4"/>
      </a:dk2>
      <a:lt2>
        <a:srgbClr val="C5750B"/>
      </a:lt2>
      <a:accent1>
        <a:srgbClr val="F9AD23"/>
      </a:accent1>
      <a:accent2>
        <a:srgbClr val="E79707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14238</TotalTime>
  <Words>91</Words>
  <Application>Microsoft Office PowerPoint</Application>
  <PresentationFormat>Экран (4:3)</PresentationFormat>
  <Paragraphs>29</Paragraphs>
  <Slides>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нисип_шаблон</vt:lpstr>
      <vt:lpstr>Рисунок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Microsoft</dc:creator>
  <cp:lastModifiedBy>delya</cp:lastModifiedBy>
  <cp:revision>1506</cp:revision>
  <cp:lastPrinted>2013-12-09T17:08:50Z</cp:lastPrinted>
  <dcterms:created xsi:type="dcterms:W3CDTF">2010-02-01T10:58:48Z</dcterms:created>
  <dcterms:modified xsi:type="dcterms:W3CDTF">2014-03-03T06:24:35Z</dcterms:modified>
</cp:coreProperties>
</file>